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690342-BE4F-402E-9187-33B95BFB9AA8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8349EB-A620-467A-B8BE-DA78AF02A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F7000-82A8-4C1B-9613-8E937AA3FE10}" type="datetimeFigureOut">
              <a:rPr lang="en-US" smtClean="0"/>
              <a:pPr>
                <a:defRPr/>
              </a:pPr>
              <a:t>3/13/2012</a:t>
            </a:fld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5AFC8-CCA1-4D00-92F4-C122B53271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C30FF-20A7-43C3-A7DB-967BA2A9B165}" type="datetimeFigureOut">
              <a:rPr lang="en-US" smtClean="0"/>
              <a:pPr>
                <a:defRPr/>
              </a:pPr>
              <a:t>3/13/2012</a:t>
            </a:fld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82923-FA1F-4B56-84FB-7F4A2E7BD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CE931-DDA7-4147-9753-BB891DEC8265}" type="datetimeFigureOut">
              <a:rPr lang="en-US" smtClean="0"/>
              <a:pPr>
                <a:defRPr/>
              </a:pPr>
              <a:t>3/13/2012</a:t>
            </a:fld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451C-67F6-464B-BEDE-AA5389673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097D6-D70E-4EDC-B0F7-5F2B9C60450A}" type="datetimeFigureOut">
              <a:rPr lang="en-US" smtClean="0"/>
              <a:pPr>
                <a:defRPr/>
              </a:pPr>
              <a:t>3/13/2012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125C4-E28C-4ED0-BAAF-9C6246B31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8A9A1-87D6-46FB-8552-BF86C6F36462}" type="datetimeFigureOut">
              <a:rPr lang="en-US" smtClean="0"/>
              <a:pPr>
                <a:defRPr/>
              </a:pPr>
              <a:t>3/13/2012</a:t>
            </a:fld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6A9DA-E38B-4FF1-B6AB-78E532206A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34C5E-0C2F-4F93-9CD2-2AC3754264E4}" type="datetimeFigureOut">
              <a:rPr lang="en-US" smtClean="0"/>
              <a:pPr>
                <a:defRPr/>
              </a:pPr>
              <a:t>3/13/2012</a:t>
            </a:fld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0DFDB-70EE-4589-950E-C921B7F38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79232-48D7-454B-8B20-7FBFC006D419}" type="datetimeFigureOut">
              <a:rPr lang="en-US" smtClean="0"/>
              <a:pPr>
                <a:defRPr/>
              </a:pPr>
              <a:t>3/13/2012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B5773-290E-4199-BC02-C96635DCB7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9AEA7-D7C0-4F51-A041-98F6C9BB19CA}" type="datetimeFigureOut">
              <a:rPr lang="en-US" smtClean="0"/>
              <a:pPr>
                <a:defRPr/>
              </a:pPr>
              <a:t>3/13/2012</a:t>
            </a:fld>
            <a:endParaRPr lang="en-US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A13D8-A0DE-4BF2-8FD1-A1217583ED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A23F2-B0E9-4A0C-A029-7FC4E6C6C360}" type="datetimeFigureOut">
              <a:rPr lang="en-US" smtClean="0"/>
              <a:pPr>
                <a:defRPr/>
              </a:pPr>
              <a:t>3/13/2012</a:t>
            </a:fld>
            <a:endParaRPr lang="en-US"/>
          </a:p>
        </p:txBody>
      </p:sp>
      <p:sp>
        <p:nvSpPr>
          <p:cNvPr id="3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D71F2-7DB6-401E-9AFA-639EDFFE9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7B017-8E81-414E-A521-A64D4B60E915}" type="datetimeFigureOut">
              <a:rPr lang="en-US" smtClean="0"/>
              <a:pPr>
                <a:defRPr/>
              </a:pPr>
              <a:t>3/13/2012</a:t>
            </a:fld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249C7-3F08-4CF0-8BD3-E30EEE3CB8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C84A7-2138-4009-98D7-22853AC07336}" type="datetimeFigureOut">
              <a:rPr lang="en-US" smtClean="0"/>
              <a:pPr>
                <a:defRPr/>
              </a:pPr>
              <a:t>3/13/2012</a:t>
            </a:fld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7BE17-69E6-4952-9771-C706829DCF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4F3F49-5237-4EF2-8B8A-1345A100F110}" type="datetimeFigureOut">
              <a:rPr lang="en-US" smtClean="0"/>
              <a:pPr>
                <a:defRPr/>
              </a:pPr>
              <a:t>3/13/2012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C067AC3-F6DD-4605-86A0-43EF6A71FB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77" r:id="rId4"/>
    <p:sldLayoutId id="2147483686" r:id="rId5"/>
    <p:sldLayoutId id="2147483678" r:id="rId6"/>
    <p:sldLayoutId id="2147483679" r:id="rId7"/>
    <p:sldLayoutId id="2147483687" r:id="rId8"/>
    <p:sldLayoutId id="2147483680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81200"/>
            <a:ext cx="8458200" cy="12223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o-RO" b="1" dirty="0">
                <a:solidFill>
                  <a:schemeClr val="tx1"/>
                </a:solidFill>
              </a:rPr>
              <a:t>Plan de acţiune al </a:t>
            </a:r>
            <a:r>
              <a:rPr lang="ro-RO" b="1" dirty="0" smtClean="0">
                <a:solidFill>
                  <a:schemeClr val="tx1"/>
                </a:solidFill>
              </a:rPr>
              <a:t>şcolii</a:t>
            </a: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ro-RO" b="1" dirty="0">
                <a:solidFill>
                  <a:schemeClr val="tx1"/>
                </a:solidFill>
              </a:rPr>
              <a:t>2007-2013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o-RO" dirty="0" smtClean="0"/>
              <a:t>Cuprins</a:t>
            </a:r>
            <a:endParaRPr 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o-RO" b="1" smtClean="0"/>
              <a:t>Partea 1 -  Contextul</a:t>
            </a:r>
            <a:endParaRPr lang="en-US" b="1" smtClean="0"/>
          </a:p>
          <a:p>
            <a:endParaRPr lang="en-US" smtClean="0"/>
          </a:p>
          <a:p>
            <a:r>
              <a:rPr lang="ro-RO" sz="2800" smtClean="0"/>
              <a:t>Slogan, Misiune şi Viziunea scolii</a:t>
            </a:r>
            <a:endParaRPr lang="en-US" sz="2800" smtClean="0"/>
          </a:p>
          <a:p>
            <a:r>
              <a:rPr lang="ro-RO" sz="2800" smtClean="0"/>
              <a:t>Profilul şcolii</a:t>
            </a:r>
            <a:endParaRPr lang="en-US" sz="2800" smtClean="0"/>
          </a:p>
          <a:p>
            <a:r>
              <a:rPr lang="ro-RO" sz="2800" smtClean="0"/>
              <a:t>Analiza rezultatelor şi evoluţiilor din anul 2009-2010</a:t>
            </a:r>
            <a:endParaRPr lang="en-US" sz="2800" smtClean="0"/>
          </a:p>
          <a:p>
            <a:r>
              <a:rPr lang="ro-RO" sz="2800" smtClean="0"/>
              <a:t>Obiective şi acţiuni regionale şi local</a:t>
            </a:r>
            <a:r>
              <a:rPr lang="en-US" sz="2800" smtClean="0"/>
              <a:t>e</a:t>
            </a:r>
          </a:p>
          <a:p>
            <a:endParaRPr lang="en-US" smtClean="0"/>
          </a:p>
        </p:txBody>
      </p:sp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o-RO" b="1" dirty="0" smtClean="0"/>
              <a:t>Partea a 2-a – Analiza nevoilor</a:t>
            </a:r>
            <a:endParaRPr lang="en-US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5257800" cy="4525962"/>
          </a:xfrm>
        </p:spPr>
        <p:txBody>
          <a:bodyPr>
            <a:normAutofit fontScale="47500" lnSpcReduction="20000"/>
          </a:bodyPr>
          <a:lstStyle/>
          <a:p>
            <a:pPr fontAlgn="auto">
              <a:spcAft>
                <a:spcPts val="0"/>
              </a:spcAft>
              <a:buNone/>
              <a:defRPr/>
            </a:pPr>
            <a:r>
              <a:rPr lang="ro-RO" b="1" dirty="0" smtClean="0"/>
              <a:t>	</a:t>
            </a:r>
            <a:endParaRPr lang="en-US" b="1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b="1" i="1" dirty="0" smtClean="0"/>
              <a:t>Analiza mediului extern</a:t>
            </a:r>
            <a:endParaRPr lang="en-US" b="1" i="1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Analiza profilului economic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Economia pe sectoar</a:t>
            </a:r>
            <a:r>
              <a:rPr lang="en-US" dirty="0" smtClean="0"/>
              <a:t>e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Piaţa muncii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Evoluţia populaţiei şcolare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b="1" dirty="0" smtClean="0"/>
              <a:t>Analiza mediului  intern</a:t>
            </a:r>
            <a:endParaRPr lang="en-US" b="1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Predarea şi învăţarea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Materiale şi resurse didactice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Rezultatele elevilor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Consilierea şi orientarea vocaţională oferită elevilor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Analiza portofoliului de produs</a:t>
            </a:r>
            <a:r>
              <a:rPr lang="en-US" dirty="0" smtClean="0"/>
              <a:t>e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Asigurarea calităţii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smtClean="0"/>
              <a:t>R</a:t>
            </a:r>
            <a:r>
              <a:rPr lang="ro-RO" dirty="0" smtClean="0"/>
              <a:t>esurse fizice şi umane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Resurse fizice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Resurse umane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b="1" dirty="0" smtClean="0"/>
              <a:t>Analiza SWOT</a:t>
            </a:r>
            <a:endParaRPr lang="en-US" b="1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b="1" dirty="0" smtClean="0"/>
              <a:t>Rezumatul aspectelor principale care necesită dezvoltare</a:t>
            </a:r>
            <a:endParaRPr lang="en-US" b="1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en-US" dirty="0"/>
          </a:p>
        </p:txBody>
      </p:sp>
      <p:pic>
        <p:nvPicPr>
          <p:cNvPr id="5" name="Imagine 4" descr="grad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0" y="1752600"/>
            <a:ext cx="3219450" cy="3733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o-RO" b="1" dirty="0" smtClean="0"/>
              <a:t>Partea a 3-a –Planul operaţional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Plan de actiune pentru perioada  2007-20013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Plan operational pentru anul 20</a:t>
            </a:r>
            <a:r>
              <a:rPr lang="en-US" dirty="0" smtClean="0"/>
              <a:t>10</a:t>
            </a:r>
            <a:r>
              <a:rPr lang="ro-RO" dirty="0" smtClean="0"/>
              <a:t>-201</a:t>
            </a:r>
            <a:r>
              <a:rPr lang="en-US" dirty="0" smtClean="0"/>
              <a:t>1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Plan operaţional privind implementarea instrumentelor pentru managementul calitaţii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Plan operaţional pentru activităţile de tranziţie de la şcoală la locul de muncă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Plan operaţional pentru activităţile de învăţare centrate pe elev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Plan operaţional pentru reţelele interne de colaborare 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Plan operaţional pentru reţelele de colaborare între şcoli la nivel extern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Plan operaţional pentru activităţile de dezvoltare a managementului şcolar 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Planul de şcolarizare pentru anul 2011-2012-proiect. 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Planul de dezvoltare profesională a personalului 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Finanţarea planului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en-US" dirty="0"/>
          </a:p>
        </p:txBody>
      </p:sp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b="1" dirty="0" smtClean="0"/>
              <a:t>Slogan  - </a:t>
            </a:r>
            <a:r>
              <a:rPr lang="ro-RO" dirty="0" smtClean="0"/>
              <a:t>Mereu dinamici</a:t>
            </a:r>
            <a:endParaRPr lang="en-US" dirty="0" smtClean="0"/>
          </a:p>
          <a:p>
            <a:r>
              <a:rPr lang="ro-RO" b="1" dirty="0" smtClean="0"/>
              <a:t>Misiune – </a:t>
            </a:r>
            <a:r>
              <a:rPr lang="ro-RO" dirty="0" smtClean="0"/>
              <a:t>Formarea tinerilor pentru muncă şi viaţă în context european</a:t>
            </a:r>
            <a:endParaRPr lang="en-US" dirty="0" smtClean="0"/>
          </a:p>
          <a:p>
            <a:r>
              <a:rPr lang="ro-RO" b="1" dirty="0" smtClean="0"/>
              <a:t>Viziune – </a:t>
            </a:r>
            <a:r>
              <a:rPr lang="ro-RO" dirty="0" smtClean="0"/>
              <a:t>Liceul</a:t>
            </a:r>
            <a:r>
              <a:rPr lang="en-US" dirty="0" smtClean="0"/>
              <a:t> </a:t>
            </a:r>
            <a:r>
              <a:rPr lang="ro-RO" dirty="0" smtClean="0"/>
              <a:t>işi propune, ca printr-o imbinare echilibrata a tradiţiei cu inovaţia, sa formeze o personalitate armonioasa, creativ - pragmatica de succes, atasata valorilor nationale si europene    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o-RO" sz="2400" b="1" dirty="0" smtClean="0"/>
              <a:t>Partea a 4-a – Consultare, monitorizare şi evaluare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6858000" cy="4525962"/>
          </a:xfrm>
        </p:spPr>
        <p:txBody>
          <a:bodyPr>
            <a:normAutofit fontScale="47500" lnSpcReduction="20000"/>
          </a:bodyPr>
          <a:lstStyle/>
          <a:p>
            <a:pPr fontAlgn="auto">
              <a:spcAft>
                <a:spcPts val="0"/>
              </a:spcAft>
              <a:buNone/>
              <a:defRPr/>
            </a:pPr>
            <a:r>
              <a:rPr lang="ro-RO" dirty="0" smtClean="0"/>
              <a:t> 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Consultare, monitorizare şi evaluare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Glosar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b="1" dirty="0" smtClean="0"/>
              <a:t>ANEXE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b="1" dirty="0" smtClean="0"/>
              <a:t> 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Anexa 1- Plan şcolarizare – 2010-2011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Anexa 2- Rezultatele elevilor pe medii la examenele de absolvire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Anexa 3- Rezultatele elevilor la concursuri şcolare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Anexa 4- Harta partenriatelor cu  agenţii economici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Anexa </a:t>
            </a:r>
            <a:r>
              <a:rPr lang="en-US" dirty="0" smtClean="0"/>
              <a:t>5</a:t>
            </a:r>
            <a:r>
              <a:rPr lang="ro-RO" dirty="0" smtClean="0"/>
              <a:t>- Lista agenţilor economici parteneri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Anexa </a:t>
            </a:r>
            <a:r>
              <a:rPr lang="en-US" dirty="0" smtClean="0"/>
              <a:t>6</a:t>
            </a:r>
            <a:r>
              <a:rPr lang="ro-RO" dirty="0" smtClean="0"/>
              <a:t>- Disciplinele şi tipul de opţional parcurse în anul şcolar 2010-2011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Anexa </a:t>
            </a:r>
            <a:r>
              <a:rPr lang="en-US" dirty="0" smtClean="0"/>
              <a:t>7</a:t>
            </a:r>
            <a:r>
              <a:rPr lang="ro-RO" dirty="0" smtClean="0"/>
              <a:t>- Acţiunile cu caracter extraşcolar, culturale, sportive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Anexa </a:t>
            </a:r>
            <a:r>
              <a:rPr lang="en-US" dirty="0" smtClean="0"/>
              <a:t>8</a:t>
            </a:r>
            <a:r>
              <a:rPr lang="ro-RO" dirty="0" smtClean="0"/>
              <a:t>- Dezvoltarea IPT pe domenii în perioda 2009-2010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Anexa </a:t>
            </a:r>
            <a:r>
              <a:rPr lang="en-US" dirty="0" smtClean="0"/>
              <a:t>9</a:t>
            </a:r>
            <a:r>
              <a:rPr lang="ro-RO" dirty="0" smtClean="0"/>
              <a:t>- Organigrama instituției 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o-RO" dirty="0" smtClean="0"/>
              <a:t>Anexa </a:t>
            </a:r>
            <a:r>
              <a:rPr lang="en-US" dirty="0" smtClean="0"/>
              <a:t>10</a:t>
            </a:r>
            <a:r>
              <a:rPr lang="ro-RO" dirty="0" smtClean="0"/>
              <a:t>- Atribuţii CA, fișe post șefi de catedră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en-US" dirty="0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1219200"/>
            <a:ext cx="1625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355</TotalTime>
  <Words>186</Words>
  <Application>Microsoft Office PowerPoint</Application>
  <PresentationFormat>On-screen Show 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Trek</vt:lpstr>
      <vt:lpstr>Plan de acţiune al şcolii 2007-2013 </vt:lpstr>
      <vt:lpstr>Cuprins</vt:lpstr>
      <vt:lpstr>Partea a 2-a – Analiza nevoilor</vt:lpstr>
      <vt:lpstr>Partea a 3-a –Planul operaţional </vt:lpstr>
      <vt:lpstr>Slide 5</vt:lpstr>
      <vt:lpstr>Partea a 4-a – Consultare, monitorizare şi evaluare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de acţiune al şcolii 2007-2013</dc:title>
  <dc:creator>marius</dc:creator>
  <cp:lastModifiedBy>Florentina</cp:lastModifiedBy>
  <cp:revision>43</cp:revision>
  <dcterms:created xsi:type="dcterms:W3CDTF">2010-12-01T18:36:19Z</dcterms:created>
  <dcterms:modified xsi:type="dcterms:W3CDTF">2012-03-13T19:50:50Z</dcterms:modified>
</cp:coreProperties>
</file>