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CC"/>
    <a:srgbClr val="9933FF"/>
    <a:srgbClr val="9966FF"/>
    <a:srgbClr val="996600"/>
    <a:srgbClr val="CC9900"/>
    <a:srgbClr val="996633"/>
    <a:srgbClr val="CCFFFF"/>
    <a:srgbClr val="FF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5FBD8-653B-4A2F-863F-DBFEDB476775}" type="datetimeFigureOut">
              <a:rPr lang="en-US" smtClean="0"/>
              <a:pPr/>
              <a:t>10/30/2011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24989-A9A6-4039-BDD4-9C7D81DE3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1903">
            <a:off x="-471638" y="3176426"/>
            <a:ext cx="9776922" cy="109425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flood" dir="t"/>
            </a:scene3d>
            <a:sp3d contourW="12700" prstMaterial="softEdge">
              <a:bevelT w="50800"/>
              <a:bevelB w="69850" h="25400" prst="cross"/>
              <a:contourClr>
                <a:schemeClr val="accent5">
                  <a:lumMod val="40000"/>
                  <a:lumOff val="60000"/>
                </a:schemeClr>
              </a:contourClr>
            </a:sp3d>
          </a:bodyPr>
          <a:lstStyle/>
          <a:p>
            <a:r>
              <a:rPr lang="en-US" sz="6700" b="1" i="1" u="sng" dirty="0" err="1" smtClean="0">
                <a:solidFill>
                  <a:srgbClr val="00B0F0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Programul</a:t>
            </a:r>
            <a:r>
              <a:rPr lang="en-US" b="1" i="1" u="sng" dirty="0" smtClean="0">
                <a:solidFill>
                  <a:srgbClr val="00B0F0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 </a:t>
            </a:r>
            <a:r>
              <a:rPr lang="en-US" sz="6000" b="1" i="1" u="sng" dirty="0" smtClean="0">
                <a:solidFill>
                  <a:srgbClr val="00B0F0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PhotoScape</a:t>
            </a:r>
            <a:r>
              <a:rPr lang="en-US" b="1" i="1" u="sng" dirty="0" smtClean="0">
                <a:solidFill>
                  <a:srgbClr val="FF0066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/>
            </a:r>
            <a:br>
              <a:rPr lang="en-US" b="1" i="1" u="sng" dirty="0" smtClean="0">
                <a:solidFill>
                  <a:srgbClr val="FF0066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</a:br>
            <a:r>
              <a:rPr lang="en-US" b="1" i="1" u="sng" dirty="0" smtClean="0">
                <a:solidFill>
                  <a:srgbClr val="FF0066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/>
            </a:r>
            <a:br>
              <a:rPr lang="en-US" b="1" i="1" u="sng" dirty="0" smtClean="0">
                <a:solidFill>
                  <a:srgbClr val="FF0066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</a:br>
            <a:r>
              <a:rPr lang="en-US" b="1" i="1" u="sng" dirty="0" smtClean="0">
                <a:solidFill>
                  <a:srgbClr val="FF0000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/>
            </a:r>
            <a:br>
              <a:rPr lang="en-US" b="1" i="1" u="sng" dirty="0" smtClean="0">
                <a:solidFill>
                  <a:srgbClr val="FF0000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</a:br>
            <a:r>
              <a:rPr lang="en-US" sz="6000" b="1" i="1" u="sng" dirty="0" err="1" smtClean="0">
                <a:solidFill>
                  <a:srgbClr val="FF0066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Instructiuni</a:t>
            </a:r>
            <a:r>
              <a:rPr lang="en-US" b="1" i="1" u="sng" dirty="0" smtClean="0">
                <a:solidFill>
                  <a:srgbClr val="FF0066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 de </a:t>
            </a:r>
            <a:r>
              <a:rPr lang="en-US" sz="6000" b="1" i="1" u="sng" dirty="0" err="1" smtClean="0">
                <a:solidFill>
                  <a:srgbClr val="FF0066"/>
                </a:solidFill>
                <a:effectLst>
                  <a:outerShdw blurRad="25400" dist="200025" dir="18180000" sx="96000" sy="96000" kx="-1800000" algn="bl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folosire</a:t>
            </a:r>
            <a:endParaRPr lang="en-US" b="1" i="1" u="sng" dirty="0">
              <a:solidFill>
                <a:srgbClr val="FF0066"/>
              </a:solidFill>
              <a:effectLst>
                <a:outerShdw blurRad="25400" dist="200025" dir="18180000" sx="96000" sy="96000" kx="-1800000" algn="bl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2286000" cy="258763"/>
          </a:xfrm>
        </p:spPr>
        <p:txBody>
          <a:bodyPr>
            <a:prstTxWarp prst="textArchUp">
              <a:avLst/>
            </a:prstTxWarp>
            <a:normAutofit fontScale="3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                                                                                                                                          </a:t>
            </a:r>
          </a:p>
          <a:p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a) </a:t>
            </a:r>
            <a:r>
              <a:rPr lang="en-US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si</a:t>
            </a:r>
            <a:r>
              <a:rPr lang="en-US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b) :</a:t>
            </a:r>
            <a:endParaRPr lang="en-US" b="1" i="1" u="sng" dirty="0">
              <a:solidFill>
                <a:schemeClr val="accent2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Content Placeholder 3" descr="IMG_10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3377500" cy="4525963"/>
          </a:xfr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1200"/>
            <a:ext cx="29146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Segoe Print" pitchFamily="2" charset="0"/>
              </a:rPr>
              <a:t>     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c) 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Modifica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luminozitatea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din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fotografie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facand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-o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mai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intunecata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sau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mai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luminoasa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prin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programul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9933"/>
                </a:solidFill>
                <a:latin typeface="Segoe Print" pitchFamily="2" charset="0"/>
              </a:rPr>
              <a:t>Bright,Color</a:t>
            </a:r>
            <a:r>
              <a:rPr lang="en-US" dirty="0" smtClean="0">
                <a:solidFill>
                  <a:srgbClr val="FF9933"/>
                </a:solidFill>
                <a:latin typeface="Segoe Print" pitchFamily="2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Segoe Print" pitchFamily="2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d)”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Nivela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” 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=o 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trecere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mai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lenta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dintre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culori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folosind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Segoe Print" pitchFamily="2" charset="0"/>
              </a:rPr>
              <a:t>programul</a:t>
            </a:r>
            <a:r>
              <a:rPr lang="en-US" dirty="0" smtClean="0">
                <a:solidFill>
                  <a:srgbClr val="FF0000"/>
                </a:solidFill>
                <a:latin typeface="Segoe Print" pitchFamily="2" charset="0"/>
              </a:rPr>
              <a:t> Auto Level.</a:t>
            </a:r>
          </a:p>
          <a:p>
            <a:pPr>
              <a:buNone/>
            </a:pPr>
            <a:r>
              <a:rPr lang="en-US" dirty="0" smtClean="0">
                <a:latin typeface="Segoe Print" pitchFamily="2" charset="0"/>
              </a:rPr>
              <a:t>     </a:t>
            </a:r>
            <a:r>
              <a:rPr lang="en-US" dirty="0" smtClean="0">
                <a:solidFill>
                  <a:srgbClr val="CC3300"/>
                </a:solidFill>
                <a:latin typeface="Segoe Print" pitchFamily="2" charset="0"/>
              </a:rPr>
              <a:t>e)</a:t>
            </a:r>
            <a:r>
              <a:rPr lang="en-US" dirty="0" err="1" smtClean="0">
                <a:solidFill>
                  <a:srgbClr val="CC3300"/>
                </a:solidFill>
                <a:latin typeface="Segoe Print" pitchFamily="2" charset="0"/>
              </a:rPr>
              <a:t>Modifica</a:t>
            </a:r>
            <a:r>
              <a:rPr lang="en-US" dirty="0" smtClean="0">
                <a:solidFill>
                  <a:srgbClr val="CC33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Print" pitchFamily="2" charset="0"/>
              </a:rPr>
              <a:t>contrastul</a:t>
            </a:r>
            <a:r>
              <a:rPr lang="en-US" dirty="0" smtClean="0">
                <a:solidFill>
                  <a:srgbClr val="CC33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Print" pitchFamily="2" charset="0"/>
              </a:rPr>
              <a:t>culorilor</a:t>
            </a:r>
            <a:r>
              <a:rPr lang="en-US" dirty="0" smtClean="0">
                <a:solidFill>
                  <a:srgbClr val="CC33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Print" pitchFamily="2" charset="0"/>
              </a:rPr>
              <a:t>prin</a:t>
            </a:r>
            <a:r>
              <a:rPr lang="en-US" dirty="0" smtClean="0">
                <a:solidFill>
                  <a:srgbClr val="CC3300"/>
                </a:solidFill>
                <a:latin typeface="Segoe Print" pitchFamily="2" charset="0"/>
              </a:rPr>
              <a:t> Auto Contrast.</a:t>
            </a:r>
          </a:p>
          <a:p>
            <a:pPr>
              <a:buNone/>
            </a:pPr>
            <a:r>
              <a:rPr lang="en-US" dirty="0" smtClean="0">
                <a:solidFill>
                  <a:srgbClr val="FF3300"/>
                </a:solidFill>
                <a:latin typeface="Segoe Print" pitchFamily="2" charset="0"/>
              </a:rPr>
              <a:t>     f)</a:t>
            </a:r>
            <a:r>
              <a:rPr lang="en-US" dirty="0" err="1" smtClean="0">
                <a:solidFill>
                  <a:srgbClr val="FF3300"/>
                </a:solidFill>
                <a:latin typeface="Segoe Print" pitchFamily="2" charset="0"/>
              </a:rPr>
              <a:t>Evidentia</a:t>
            </a:r>
            <a:r>
              <a:rPr lang="en-US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Segoe Print" pitchFamily="2" charset="0"/>
              </a:rPr>
              <a:t>detaliipe</a:t>
            </a:r>
            <a:r>
              <a:rPr lang="en-US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Segoe Print" pitchFamily="2" charset="0"/>
              </a:rPr>
              <a:t>prin</a:t>
            </a:r>
            <a:r>
              <a:rPr lang="en-US" dirty="0" smtClean="0">
                <a:solidFill>
                  <a:srgbClr val="FF3300"/>
                </a:solidFill>
                <a:latin typeface="Segoe Print" pitchFamily="2" charset="0"/>
              </a:rPr>
              <a:t> Sharpen(</a:t>
            </a:r>
            <a:r>
              <a:rPr lang="en-US" dirty="0" err="1" smtClean="0">
                <a:solidFill>
                  <a:srgbClr val="FF3300"/>
                </a:solidFill>
                <a:latin typeface="Segoe Print" pitchFamily="2" charset="0"/>
              </a:rPr>
              <a:t>selectand</a:t>
            </a:r>
            <a:r>
              <a:rPr lang="en-US" dirty="0" smtClean="0">
                <a:solidFill>
                  <a:srgbClr val="FF33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Segoe Print" pitchFamily="2" charset="0"/>
              </a:rPr>
              <a:t>nivelul</a:t>
            </a:r>
            <a:r>
              <a:rPr lang="en-US" dirty="0" smtClean="0">
                <a:solidFill>
                  <a:srgbClr val="FF3300"/>
                </a:solidFill>
                <a:latin typeface="Segoe Print" pitchFamily="2" charset="0"/>
              </a:rPr>
              <a:t> de </a:t>
            </a:r>
            <a:r>
              <a:rPr lang="en-US" dirty="0" err="1" smtClean="0">
                <a:solidFill>
                  <a:srgbClr val="FF3300"/>
                </a:solidFill>
                <a:latin typeface="Segoe Print" pitchFamily="2" charset="0"/>
              </a:rPr>
              <a:t>evidentiere</a:t>
            </a:r>
            <a:r>
              <a:rPr lang="en-US" dirty="0" smtClean="0">
                <a:solidFill>
                  <a:srgbClr val="FF3300"/>
                </a:solidFill>
                <a:latin typeface="Segoe Print" pitchFamily="2" charset="0"/>
              </a:rPr>
              <a:t>) .</a:t>
            </a:r>
            <a:endParaRPr lang="en-US" dirty="0">
              <a:solidFill>
                <a:srgbClr val="FF33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Segoe Print" pitchFamily="2" charset="0"/>
              </a:rPr>
              <a:t>   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g)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Adauga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fotografiei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diferite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aspecte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de film,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putem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reflecta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,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edita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doar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o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anumita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parte din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alte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diverse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programe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pe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care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va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las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sa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le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descoperiti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sa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le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testati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singuri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in </a:t>
            </a:r>
            <a:r>
              <a:rPr lang="en-US" dirty="0" err="1" smtClean="0">
                <a:solidFill>
                  <a:srgbClr val="996633"/>
                </a:solidFill>
                <a:latin typeface="Segoe Print" pitchFamily="2" charset="0"/>
              </a:rPr>
              <a:t>programul</a:t>
            </a:r>
            <a:r>
              <a:rPr lang="en-US" dirty="0" smtClean="0">
                <a:solidFill>
                  <a:srgbClr val="996633"/>
                </a:solidFill>
                <a:latin typeface="Segoe Print" pitchFamily="2" charset="0"/>
              </a:rPr>
              <a:t> Filter.</a:t>
            </a:r>
          </a:p>
          <a:p>
            <a:pPr>
              <a:buNone/>
            </a:pPr>
            <a:r>
              <a:rPr lang="en-US" dirty="0" smtClean="0">
                <a:latin typeface="Segoe Print" pitchFamily="2" charset="0"/>
              </a:rPr>
              <a:t>   </a:t>
            </a:r>
            <a:r>
              <a:rPr lang="en-US" dirty="0" smtClean="0">
                <a:solidFill>
                  <a:srgbClr val="CC9900"/>
                </a:solidFill>
                <a:latin typeface="Segoe Print" pitchFamily="2" charset="0"/>
              </a:rPr>
              <a:t>h) </a:t>
            </a:r>
            <a:r>
              <a:rPr lang="en-US" dirty="0" err="1" smtClean="0">
                <a:solidFill>
                  <a:srgbClr val="CC9900"/>
                </a:solidFill>
                <a:latin typeface="Segoe Print" pitchFamily="2" charset="0"/>
              </a:rPr>
              <a:t>Acoperi</a:t>
            </a:r>
            <a:r>
              <a:rPr lang="en-US" dirty="0" smtClean="0">
                <a:solidFill>
                  <a:srgbClr val="CC99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9900"/>
                </a:solidFill>
                <a:latin typeface="Segoe Print" pitchFamily="2" charset="0"/>
              </a:rPr>
              <a:t>micile</a:t>
            </a:r>
            <a:r>
              <a:rPr lang="en-US" dirty="0" smtClean="0">
                <a:solidFill>
                  <a:srgbClr val="CC99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9900"/>
                </a:solidFill>
                <a:latin typeface="Segoe Print" pitchFamily="2" charset="0"/>
              </a:rPr>
              <a:t>imperfectiuni</a:t>
            </a:r>
            <a:r>
              <a:rPr lang="en-US" dirty="0" smtClean="0">
                <a:solidFill>
                  <a:srgbClr val="CC99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9900"/>
                </a:solidFill>
                <a:latin typeface="Segoe Print" pitchFamily="2" charset="0"/>
              </a:rPr>
              <a:t>prin</a:t>
            </a:r>
            <a:r>
              <a:rPr lang="en-US" dirty="0" smtClean="0">
                <a:solidFill>
                  <a:srgbClr val="CC99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9900"/>
                </a:solidFill>
                <a:latin typeface="Segoe Print" pitchFamily="2" charset="0"/>
              </a:rPr>
              <a:t>programul</a:t>
            </a:r>
            <a:r>
              <a:rPr lang="en-US" dirty="0" smtClean="0">
                <a:solidFill>
                  <a:srgbClr val="CC9900"/>
                </a:solidFill>
                <a:latin typeface="Segoe Print" pitchFamily="2" charset="0"/>
              </a:rPr>
              <a:t> Bloom.</a:t>
            </a:r>
          </a:p>
          <a:p>
            <a:pPr>
              <a:buNone/>
            </a:pPr>
            <a:r>
              <a:rPr lang="en-US" dirty="0" smtClean="0">
                <a:latin typeface="Segoe Print" pitchFamily="2" charset="0"/>
              </a:rPr>
              <a:t>   </a:t>
            </a:r>
            <a:r>
              <a:rPr lang="en-US" dirty="0" err="1" smtClean="0">
                <a:solidFill>
                  <a:srgbClr val="996600"/>
                </a:solidFill>
                <a:latin typeface="Segoe Print" pitchFamily="2" charset="0"/>
              </a:rPr>
              <a:t>i</a:t>
            </a:r>
            <a:r>
              <a:rPr lang="en-US" dirty="0" smtClean="0">
                <a:solidFill>
                  <a:srgbClr val="996600"/>
                </a:solidFill>
                <a:latin typeface="Segoe Print" pitchFamily="2" charset="0"/>
              </a:rPr>
              <a:t>) Seta de </a:t>
            </a:r>
            <a:r>
              <a:rPr lang="en-US" dirty="0" err="1" smtClean="0">
                <a:solidFill>
                  <a:srgbClr val="996600"/>
                </a:solidFill>
                <a:latin typeface="Segoe Print" pitchFamily="2" charset="0"/>
              </a:rPr>
              <a:t>unde</a:t>
            </a:r>
            <a:r>
              <a:rPr lang="en-US" dirty="0" smtClean="0">
                <a:solidFill>
                  <a:srgbClr val="996600"/>
                </a:solidFill>
                <a:latin typeface="Segoe Print" pitchFamily="2" charset="0"/>
              </a:rPr>
              <a:t> vine </a:t>
            </a:r>
            <a:r>
              <a:rPr lang="en-US" dirty="0" err="1" smtClean="0">
                <a:solidFill>
                  <a:srgbClr val="996600"/>
                </a:solidFill>
                <a:latin typeface="Segoe Print" pitchFamily="2" charset="0"/>
              </a:rPr>
              <a:t>lumina</a:t>
            </a:r>
            <a:r>
              <a:rPr lang="en-US" dirty="0" smtClean="0">
                <a:solidFill>
                  <a:srgbClr val="996600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6600"/>
                </a:solidFill>
                <a:latin typeface="Segoe Print" pitchFamily="2" charset="0"/>
              </a:rPr>
              <a:t>prin</a:t>
            </a:r>
            <a:r>
              <a:rPr lang="en-US" dirty="0" smtClean="0">
                <a:solidFill>
                  <a:srgbClr val="996600"/>
                </a:solidFill>
                <a:latin typeface="Segoe Print" pitchFamily="2" charset="0"/>
              </a:rPr>
              <a:t> Backlight.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10102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3703109" cy="4648200"/>
          </a:xfrm>
        </p:spPr>
      </p:pic>
      <p:pic>
        <p:nvPicPr>
          <p:cNvPr id="7" name="Picture 6" descr="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73380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>Object</a:t>
            </a:r>
            <a:endParaRPr lang="en-US" b="1" i="1" u="sng" dirty="0">
              <a:solidFill>
                <a:schemeClr val="accent2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Permite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inserarea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anumitor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texte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, fete 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semne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sau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simboluri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Color Picker(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este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sub forma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unui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creion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)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poate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imita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o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anumita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culoare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 din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10102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3810000" cy="4648200"/>
          </a:xfrm>
        </p:spPr>
      </p:pic>
      <p:pic>
        <p:nvPicPr>
          <p:cNvPr id="6" name="Picture 5" descr="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38862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Crop </a:t>
            </a:r>
            <a:r>
              <a:rPr lang="en-US" b="1" i="1" u="sng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si</a:t>
            </a:r>
            <a:r>
              <a:rPr lang="en-US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itchFamily="2" charset="0"/>
              </a:rPr>
              <a:t> Tools</a:t>
            </a:r>
            <a:endParaRPr lang="en-US" b="1" i="1" u="sng" dirty="0">
              <a:solidFill>
                <a:schemeClr val="accent4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Programul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 Crop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permite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aflarea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codului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unei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culori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itchFamily="2" charset="0"/>
              </a:rPr>
              <a:t>.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Programul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Tools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poate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estompa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anumite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zone din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fotografie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(Mosaic) 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copia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culoare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apoi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punerea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ei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 in alt loc(Clone Stamp).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Daca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am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facut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o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ediatare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nu ne place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rezultatul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putem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folosi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Undo(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ptr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reveni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la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imaginea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editala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anterior)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sau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Undo All(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ptr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reveni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la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initiala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).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Pentru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salva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foloseste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Save.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9966FF"/>
                </a:solidFill>
                <a:latin typeface="Segoe Print" pitchFamily="2" charset="0"/>
              </a:rPr>
              <a:t>Page</a:t>
            </a:r>
            <a:endParaRPr lang="en-US" b="1" i="1" u="sng" dirty="0">
              <a:solidFill>
                <a:srgbClr val="9966FF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Cu </a:t>
            </a:r>
            <a:r>
              <a:rPr lang="en-US" dirty="0" err="1" smtClean="0">
                <a:solidFill>
                  <a:srgbClr val="9933FF"/>
                </a:solidFill>
                <a:latin typeface="Segoe Print" pitchFamily="2" charset="0"/>
              </a:rPr>
              <a:t>ajutorul</a:t>
            </a:r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33FF"/>
                </a:solidFill>
                <a:latin typeface="Segoe Print" pitchFamily="2" charset="0"/>
              </a:rPr>
              <a:t>acestei</a:t>
            </a:r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33FF"/>
                </a:solidFill>
                <a:latin typeface="Segoe Print" pitchFamily="2" charset="0"/>
              </a:rPr>
              <a:t>sectiuni</a:t>
            </a:r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33FF"/>
                </a:solidFill>
                <a:latin typeface="Segoe Print" pitchFamily="2" charset="0"/>
              </a:rPr>
              <a:t>puteam</a:t>
            </a:r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 face un </a:t>
            </a:r>
            <a:r>
              <a:rPr lang="en-US" dirty="0" err="1" smtClean="0">
                <a:solidFill>
                  <a:srgbClr val="9933FF"/>
                </a:solidFill>
                <a:latin typeface="Segoe Print" pitchFamily="2" charset="0"/>
              </a:rPr>
              <a:t>colaj</a:t>
            </a:r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 din </a:t>
            </a:r>
            <a:r>
              <a:rPr lang="en-US" dirty="0" err="1" smtClean="0">
                <a:solidFill>
                  <a:srgbClr val="9933FF"/>
                </a:solidFill>
                <a:latin typeface="Segoe Print" pitchFamily="2" charset="0"/>
              </a:rPr>
              <a:t>mai</a:t>
            </a:r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33FF"/>
                </a:solidFill>
                <a:latin typeface="Segoe Print" pitchFamily="2" charset="0"/>
              </a:rPr>
              <a:t>multe</a:t>
            </a:r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33FF"/>
                </a:solidFill>
                <a:latin typeface="Segoe Print" pitchFamily="2" charset="0"/>
              </a:rPr>
              <a:t>fotografii</a:t>
            </a:r>
            <a:r>
              <a:rPr lang="en-US" dirty="0" smtClean="0">
                <a:solidFill>
                  <a:srgbClr val="9933FF"/>
                </a:solidFill>
                <a:latin typeface="Segoe Print" pitchFamily="2" charset="0"/>
              </a:rPr>
              <a:t> . </a:t>
            </a:r>
          </a:p>
          <a:p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Se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poate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aduga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o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margine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(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colorata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sau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nu)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fiecareia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dintre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fotografii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pentru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a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iesi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mai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bine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 in </a:t>
            </a:r>
            <a:r>
              <a:rPr lang="en-US" dirty="0" err="1" smtClean="0">
                <a:solidFill>
                  <a:srgbClr val="6600CC"/>
                </a:solidFill>
                <a:latin typeface="Segoe Print" pitchFamily="2" charset="0"/>
              </a:rPr>
              <a:t>evidenta</a:t>
            </a:r>
            <a:r>
              <a:rPr lang="en-US" dirty="0" smtClean="0">
                <a:solidFill>
                  <a:srgbClr val="6600CC"/>
                </a:solidFill>
                <a:latin typeface="Segoe Print" pitchFamily="2" charset="0"/>
              </a:rPr>
              <a:t>.</a:t>
            </a:r>
            <a:endParaRPr lang="en-US" dirty="0">
              <a:solidFill>
                <a:srgbClr val="6600CC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7924800" cy="6324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 smtClean="0">
                <a:solidFill>
                  <a:srgbClr val="FF0066"/>
                </a:solidFill>
                <a:latin typeface="Segoe Script" pitchFamily="34" charset="0"/>
              </a:rPr>
              <a:t>Detalii</a:t>
            </a:r>
            <a:r>
              <a:rPr lang="en-US" b="1" i="1" u="sng" dirty="0" smtClean="0">
                <a:solidFill>
                  <a:srgbClr val="FF0066"/>
                </a:solidFill>
                <a:latin typeface="Segoe Script" pitchFamily="34" charset="0"/>
              </a:rPr>
              <a:t> </a:t>
            </a:r>
            <a:r>
              <a:rPr lang="en-US" b="1" i="1" u="sng" dirty="0" err="1" smtClean="0">
                <a:solidFill>
                  <a:srgbClr val="FF0066"/>
                </a:solidFill>
                <a:latin typeface="Segoe Script" pitchFamily="34" charset="0"/>
              </a:rPr>
              <a:t>generale</a:t>
            </a:r>
            <a:endParaRPr lang="en-US" b="1" i="1" u="sng" dirty="0">
              <a:solidFill>
                <a:srgbClr val="FF0066"/>
              </a:solidFill>
              <a:latin typeface="Segoe Scrip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Photoscape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este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un program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destul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de complex , care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permite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vizualizarea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,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editarea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si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redenumirea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fotografiilor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. 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Photoscape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3.3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este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un program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destinat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celor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mai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putin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initializati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in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modificarea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pozelor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,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dar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si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celor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care nu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sunt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chiar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incepatori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in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acest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Segoe Script" pitchFamily="34" charset="0"/>
              </a:rPr>
              <a:t>domeniu</a:t>
            </a:r>
            <a:r>
              <a:rPr lang="en-US" sz="2800" dirty="0" smtClean="0">
                <a:solidFill>
                  <a:srgbClr val="FF66FF"/>
                </a:solidFill>
                <a:latin typeface="Segoe Script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CC0099"/>
                </a:solidFill>
                <a:latin typeface="Segoe Script" pitchFamily="34" charset="0"/>
              </a:rPr>
              <a:t>Este un program freeware(</a:t>
            </a:r>
            <a:r>
              <a:rPr lang="en-US" sz="2800" dirty="0" err="1" smtClean="0">
                <a:solidFill>
                  <a:srgbClr val="CC0099"/>
                </a:solidFill>
                <a:latin typeface="Segoe Script" pitchFamily="34" charset="0"/>
              </a:rPr>
              <a:t>gratuit</a:t>
            </a:r>
            <a:r>
              <a:rPr lang="en-US" sz="2800" dirty="0" smtClean="0">
                <a:solidFill>
                  <a:srgbClr val="CC0099"/>
                </a:solidFill>
                <a:latin typeface="Segoe Script" pitchFamily="34" charset="0"/>
              </a:rPr>
              <a:t>) , </a:t>
            </a:r>
            <a:r>
              <a:rPr lang="en-US" sz="2800" dirty="0" err="1" smtClean="0">
                <a:solidFill>
                  <a:srgbClr val="CC0099"/>
                </a:solidFill>
                <a:latin typeface="Segoe Script" pitchFamily="34" charset="0"/>
              </a:rPr>
              <a:t>necesita</a:t>
            </a:r>
            <a:r>
              <a:rPr lang="en-US" sz="2800" dirty="0" smtClean="0">
                <a:solidFill>
                  <a:srgbClr val="CC0099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Segoe Script" pitchFamily="34" charset="0"/>
              </a:rPr>
              <a:t>putine</a:t>
            </a:r>
            <a:r>
              <a:rPr lang="en-US" sz="2800" dirty="0" smtClean="0">
                <a:solidFill>
                  <a:srgbClr val="CC0099"/>
                </a:solidFill>
                <a:latin typeface="Segoe Script" pitchFamily="34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Segoe Script" pitchFamily="34" charset="0"/>
              </a:rPr>
              <a:t>resurse</a:t>
            </a:r>
            <a:r>
              <a:rPr lang="en-US" sz="2800" dirty="0" smtClean="0">
                <a:solidFill>
                  <a:srgbClr val="CC0099"/>
                </a:solidFill>
                <a:latin typeface="Segoe Script" pitchFamily="34" charset="0"/>
              </a:rPr>
              <a:t> de </a:t>
            </a:r>
            <a:r>
              <a:rPr lang="en-US" sz="2800" dirty="0" err="1" smtClean="0">
                <a:solidFill>
                  <a:srgbClr val="CC0099"/>
                </a:solidFill>
                <a:latin typeface="Segoe Script" pitchFamily="34" charset="0"/>
              </a:rPr>
              <a:t>sistem</a:t>
            </a:r>
            <a:r>
              <a:rPr lang="en-US" sz="2800" dirty="0" smtClean="0">
                <a:solidFill>
                  <a:srgbClr val="CC0099"/>
                </a:solidFill>
                <a:latin typeface="Segoe Script" pitchFamily="34" charset="0"/>
              </a:rPr>
              <a:t>.</a:t>
            </a:r>
            <a:endParaRPr lang="en-US" sz="2800" dirty="0">
              <a:solidFill>
                <a:srgbClr val="CC0099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Batch Editor</a:t>
            </a:r>
            <a:endParaRPr lang="en-US" b="1" i="1" u="sng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Putem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edita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mai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multe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poze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simultan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</a:rPr>
              <a:t> .</a:t>
            </a:r>
          </a:p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Se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poate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redimensiona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 o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anumita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fotografie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i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 se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poate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adauga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 o </a:t>
            </a:r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rama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Print" pitchFamily="2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Segoe Print" pitchFamily="2" charset="0"/>
              </a:rPr>
              <a:t> </a:t>
            </a:r>
            <a:r>
              <a:rPr lang="en-US" dirty="0" smtClean="0">
                <a:latin typeface="Segoe Print" pitchFamily="2" charset="0"/>
              </a:rPr>
              <a:t>                 </a:t>
            </a:r>
            <a:r>
              <a:rPr lang="en-US" sz="4000" b="1" i="1" u="sng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Combine</a:t>
            </a:r>
            <a:endParaRPr lang="en-US" b="1" i="1" u="sng" dirty="0" smtClean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Se pot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pune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mai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multe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poze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se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poate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forma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una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singura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.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Lucreaza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aproape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ca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programul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 Page.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nz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00200"/>
            <a:ext cx="3886700" cy="50593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F0582-ti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066800"/>
            <a:ext cx="4876800" cy="55165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66"/>
                </a:solidFill>
                <a:latin typeface="Segoe Script" pitchFamily="34" charset="0"/>
              </a:rPr>
              <a:t>Proiect</a:t>
            </a:r>
            <a:r>
              <a:rPr lang="en-US" dirty="0" smtClean="0">
                <a:solidFill>
                  <a:srgbClr val="FF0066"/>
                </a:solidFill>
                <a:latin typeface="Segoe Script" pitchFamily="34" charset="0"/>
              </a:rPr>
              <a:t> : </a:t>
            </a:r>
            <a:r>
              <a:rPr lang="en-US" dirty="0" err="1" smtClean="0">
                <a:solidFill>
                  <a:srgbClr val="FF0066"/>
                </a:solidFill>
                <a:latin typeface="Segoe Script" pitchFamily="34" charset="0"/>
              </a:rPr>
              <a:t>PhotoScape</a:t>
            </a:r>
            <a:endParaRPr lang="en-US" dirty="0" smtClean="0">
              <a:solidFill>
                <a:srgbClr val="FF0066"/>
              </a:solidFill>
              <a:latin typeface="Segoe Script" pitchFamily="34" charset="0"/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Eleva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: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Vamesu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 Alexandra 9h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Colegiul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 National de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Informatica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34" charset="0"/>
              </a:rPr>
              <a:t> “TUDOR VIANU”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err="1" smtClean="0">
                <a:solidFill>
                  <a:srgbClr val="00CC00"/>
                </a:solidFill>
                <a:latin typeface="Segoe Script" pitchFamily="34" charset="0"/>
              </a:rPr>
              <a:t>Caracteristicile</a:t>
            </a:r>
            <a:r>
              <a:rPr lang="en-US" b="1" i="1" u="sng" dirty="0" smtClean="0">
                <a:solidFill>
                  <a:srgbClr val="00CC00"/>
                </a:solidFill>
                <a:latin typeface="Segoe Script" pitchFamily="34" charset="0"/>
              </a:rPr>
              <a:t> </a:t>
            </a:r>
            <a:r>
              <a:rPr lang="en-US" b="1" i="1" u="sng" dirty="0" err="1" smtClean="0">
                <a:solidFill>
                  <a:srgbClr val="00CC00"/>
                </a:solidFill>
                <a:latin typeface="Segoe Script" pitchFamily="34" charset="0"/>
              </a:rPr>
              <a:t>Photoscape</a:t>
            </a:r>
            <a:r>
              <a:rPr lang="en-US" b="1" i="1" u="sng" dirty="0" smtClean="0">
                <a:solidFill>
                  <a:srgbClr val="00CC00"/>
                </a:solidFill>
                <a:latin typeface="Segoe Script" pitchFamily="34" charset="0"/>
              </a:rPr>
              <a:t> 3.3</a:t>
            </a:r>
            <a:endParaRPr lang="en-US" b="1" i="1" u="sng" dirty="0">
              <a:solidFill>
                <a:srgbClr val="00CC00"/>
              </a:solidFill>
              <a:latin typeface="Segoe Scrip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66FF66"/>
                </a:solidFill>
                <a:latin typeface="Segoe Script" pitchFamily="34" charset="0"/>
              </a:rPr>
              <a:t>Viewer:puteti</a:t>
            </a:r>
            <a:r>
              <a:rPr lang="en-US" dirty="0" smtClean="0">
                <a:solidFill>
                  <a:srgbClr val="66FF66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66FF66"/>
                </a:solidFill>
                <a:latin typeface="Segoe Script" pitchFamily="34" charset="0"/>
              </a:rPr>
              <a:t>vizualiza</a:t>
            </a:r>
            <a:r>
              <a:rPr lang="en-US" dirty="0" smtClean="0">
                <a:solidFill>
                  <a:srgbClr val="66FF66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66FF66"/>
                </a:solidFill>
                <a:latin typeface="Segoe Script" pitchFamily="34" charset="0"/>
              </a:rPr>
              <a:t>poze</a:t>
            </a:r>
            <a:r>
              <a:rPr lang="en-US" dirty="0" smtClean="0">
                <a:solidFill>
                  <a:srgbClr val="66FF66"/>
                </a:solidFill>
                <a:latin typeface="Segoe Script" pitchFamily="34" charset="0"/>
              </a:rPr>
              <a:t> de </a:t>
            </a:r>
            <a:r>
              <a:rPr lang="en-US" dirty="0" err="1" smtClean="0">
                <a:solidFill>
                  <a:srgbClr val="66FF66"/>
                </a:solidFill>
                <a:latin typeface="Segoe Script" pitchFamily="34" charset="0"/>
              </a:rPr>
              <a:t>pe</a:t>
            </a:r>
            <a:r>
              <a:rPr lang="en-US" dirty="0" smtClean="0">
                <a:solidFill>
                  <a:srgbClr val="66FF66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66FF66"/>
                </a:solidFill>
                <a:latin typeface="Segoe Script" pitchFamily="34" charset="0"/>
              </a:rPr>
              <a:t>calculatorul</a:t>
            </a:r>
            <a:r>
              <a:rPr lang="en-US" dirty="0" smtClean="0">
                <a:solidFill>
                  <a:srgbClr val="66FF66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66FF66"/>
                </a:solidFill>
                <a:latin typeface="Segoe Script" pitchFamily="34" charset="0"/>
              </a:rPr>
              <a:t>dumneavoastra</a:t>
            </a:r>
            <a:r>
              <a:rPr lang="en-US" dirty="0" smtClean="0">
                <a:solidFill>
                  <a:srgbClr val="66FF66"/>
                </a:solidFill>
                <a:latin typeface="Segoe Script" pitchFamily="34" charset="0"/>
              </a:rPr>
              <a:t>.</a:t>
            </a:r>
          </a:p>
          <a:p>
            <a:r>
              <a:rPr lang="en-US" dirty="0" err="1" smtClean="0">
                <a:solidFill>
                  <a:srgbClr val="336600"/>
                </a:solidFill>
                <a:latin typeface="Segoe Script" pitchFamily="34" charset="0"/>
              </a:rPr>
              <a:t>Editor:puteti</a:t>
            </a:r>
            <a:r>
              <a:rPr lang="en-US" dirty="0" smtClean="0">
                <a:solidFill>
                  <a:srgbClr val="3366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336600"/>
                </a:solidFill>
                <a:latin typeface="Segoe Script" pitchFamily="34" charset="0"/>
              </a:rPr>
              <a:t>edita</a:t>
            </a:r>
            <a:r>
              <a:rPr lang="en-US" dirty="0" smtClean="0">
                <a:solidFill>
                  <a:srgbClr val="3366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336600"/>
                </a:solidFill>
                <a:latin typeface="Segoe Script" pitchFamily="34" charset="0"/>
              </a:rPr>
              <a:t>poze</a:t>
            </a:r>
            <a:endParaRPr lang="en-US" dirty="0" smtClean="0">
              <a:solidFill>
                <a:srgbClr val="336600"/>
              </a:solidFill>
              <a:latin typeface="Segoe Script" pitchFamily="34" charset="0"/>
            </a:endParaRPr>
          </a:p>
          <a:p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Batch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editor:este</a:t>
            </a:r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 un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editor”in</a:t>
            </a:r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masa</a:t>
            </a:r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”,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puteti</a:t>
            </a:r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edita</a:t>
            </a:r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mai</a:t>
            </a:r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multe</a:t>
            </a:r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fotografii</a:t>
            </a:r>
            <a:r>
              <a:rPr lang="en-US" dirty="0" smtClean="0">
                <a:solidFill>
                  <a:srgbClr val="339933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339933"/>
                </a:solidFill>
                <a:latin typeface="Segoe Script" pitchFamily="34" charset="0"/>
              </a:rPr>
              <a:t>deodata</a:t>
            </a:r>
            <a:endParaRPr lang="en-US" dirty="0" smtClean="0">
              <a:solidFill>
                <a:srgbClr val="339933"/>
              </a:solidFill>
              <a:latin typeface="Segoe Script" pitchFamily="34" charset="0"/>
            </a:endParaRPr>
          </a:p>
          <a:p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Page: cu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aceasta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optiune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puteti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adauga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mai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multe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fotografii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,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creeand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una</a:t>
            </a:r>
            <a:r>
              <a:rPr lang="en-US" dirty="0" smtClean="0">
                <a:solidFill>
                  <a:srgbClr val="00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Segoe Script" pitchFamily="34" charset="0"/>
              </a:rPr>
              <a:t>singura</a:t>
            </a:r>
            <a:endParaRPr lang="en-US" dirty="0" smtClean="0">
              <a:solidFill>
                <a:srgbClr val="00FF00"/>
              </a:solidFill>
              <a:latin typeface="Segoe Script" pitchFamily="34" charset="0"/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Rename:redenumeste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fotografiile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in “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masa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”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Combine: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puteti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adauga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mai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multe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fotografii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, le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puteti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aranja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pe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verticala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sau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pe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orizontala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si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dupa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aceea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puteti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salva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fotografiile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intr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-o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singura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Segoe Script" pitchFamily="34" charset="0"/>
              </a:rPr>
              <a:t>poza</a:t>
            </a:r>
            <a:endParaRPr lang="en-US" dirty="0" smtClean="0">
              <a:solidFill>
                <a:srgbClr val="FFFF00"/>
              </a:solidFill>
              <a:latin typeface="Segoe Script" pitchFamily="34" charset="0"/>
            </a:endParaRPr>
          </a:p>
          <a:p>
            <a:r>
              <a:rPr lang="en-US" dirty="0" smtClean="0">
                <a:solidFill>
                  <a:srgbClr val="FFCC00"/>
                </a:solidFill>
                <a:latin typeface="Segoe Script" pitchFamily="34" charset="0"/>
              </a:rPr>
              <a:t>Animated GIF: </a:t>
            </a:r>
            <a:r>
              <a:rPr lang="en-US" dirty="0" err="1" smtClean="0">
                <a:solidFill>
                  <a:srgbClr val="FFCC00"/>
                </a:solidFill>
                <a:latin typeface="Segoe Script" pitchFamily="34" charset="0"/>
              </a:rPr>
              <a:t>puteti</a:t>
            </a:r>
            <a:r>
              <a:rPr lang="en-US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CC00"/>
                </a:solidFill>
                <a:latin typeface="Segoe Script" pitchFamily="34" charset="0"/>
              </a:rPr>
              <a:t>creea</a:t>
            </a:r>
            <a:r>
              <a:rPr lang="en-US" dirty="0" smtClean="0">
                <a:solidFill>
                  <a:srgbClr val="FFCC00"/>
                </a:solidFill>
                <a:latin typeface="Segoe Script" pitchFamily="34" charset="0"/>
              </a:rPr>
              <a:t> din </a:t>
            </a:r>
            <a:r>
              <a:rPr lang="en-US" dirty="0" err="1" smtClean="0">
                <a:solidFill>
                  <a:srgbClr val="FFCC00"/>
                </a:solidFill>
                <a:latin typeface="Segoe Script" pitchFamily="34" charset="0"/>
              </a:rPr>
              <a:t>fotografii</a:t>
            </a:r>
            <a:r>
              <a:rPr lang="en-US" dirty="0" smtClean="0">
                <a:solidFill>
                  <a:srgbClr val="FFCC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CC00"/>
                </a:solidFill>
                <a:latin typeface="Segoe Script" pitchFamily="34" charset="0"/>
              </a:rPr>
              <a:t>imagini</a:t>
            </a:r>
            <a:r>
              <a:rPr lang="en-US" dirty="0" smtClean="0">
                <a:solidFill>
                  <a:srgbClr val="FFCC00"/>
                </a:solidFill>
                <a:latin typeface="Segoe Script" pitchFamily="34" charset="0"/>
              </a:rPr>
              <a:t> care se </a:t>
            </a:r>
            <a:r>
              <a:rPr lang="en-US" dirty="0" err="1" smtClean="0">
                <a:solidFill>
                  <a:srgbClr val="FFCC00"/>
                </a:solidFill>
                <a:latin typeface="Segoe Script" pitchFamily="34" charset="0"/>
              </a:rPr>
              <a:t>misca</a:t>
            </a:r>
            <a:endParaRPr lang="en-US" dirty="0" smtClean="0">
              <a:solidFill>
                <a:srgbClr val="FFCC00"/>
              </a:solidFill>
              <a:latin typeface="Segoe Script" pitchFamily="34" charset="0"/>
            </a:endParaRPr>
          </a:p>
          <a:p>
            <a:r>
              <a:rPr lang="en-US" dirty="0" err="1" smtClean="0">
                <a:solidFill>
                  <a:srgbClr val="FFCC66"/>
                </a:solidFill>
                <a:latin typeface="Segoe Script" pitchFamily="34" charset="0"/>
              </a:rPr>
              <a:t>Splitter:este</a:t>
            </a:r>
            <a:r>
              <a:rPr lang="en-US" dirty="0" smtClean="0">
                <a:solidFill>
                  <a:srgbClr val="FFCC66"/>
                </a:solidFill>
                <a:latin typeface="Segoe Script" pitchFamily="34" charset="0"/>
              </a:rPr>
              <a:t> o </a:t>
            </a:r>
            <a:r>
              <a:rPr lang="en-US" dirty="0" err="1" smtClean="0">
                <a:solidFill>
                  <a:srgbClr val="FFCC66"/>
                </a:solidFill>
                <a:latin typeface="Segoe Script" pitchFamily="34" charset="0"/>
              </a:rPr>
              <a:t>optiune</a:t>
            </a:r>
            <a:r>
              <a:rPr lang="en-US" dirty="0" smtClean="0">
                <a:solidFill>
                  <a:srgbClr val="FFCC66"/>
                </a:solidFill>
                <a:latin typeface="Segoe Script" pitchFamily="34" charset="0"/>
              </a:rPr>
              <a:t> cu care </a:t>
            </a:r>
            <a:r>
              <a:rPr lang="en-US" dirty="0" err="1" smtClean="0">
                <a:solidFill>
                  <a:srgbClr val="FFCC66"/>
                </a:solidFill>
                <a:latin typeface="Segoe Script" pitchFamily="34" charset="0"/>
              </a:rPr>
              <a:t>puteti</a:t>
            </a:r>
            <a:r>
              <a:rPr lang="en-US" dirty="0" smtClean="0">
                <a:solidFill>
                  <a:srgbClr val="FFCC66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CC66"/>
                </a:solidFill>
                <a:latin typeface="Segoe Script" pitchFamily="34" charset="0"/>
              </a:rPr>
              <a:t>impartii</a:t>
            </a:r>
            <a:r>
              <a:rPr lang="en-US" dirty="0" smtClean="0">
                <a:solidFill>
                  <a:srgbClr val="FFCC66"/>
                </a:solidFill>
                <a:latin typeface="Segoe Script" pitchFamily="34" charset="0"/>
              </a:rPr>
              <a:t> o </a:t>
            </a:r>
            <a:r>
              <a:rPr lang="en-US" dirty="0" err="1" smtClean="0">
                <a:solidFill>
                  <a:srgbClr val="FFCC66"/>
                </a:solidFill>
                <a:latin typeface="Segoe Script" pitchFamily="34" charset="0"/>
              </a:rPr>
              <a:t>fotografie</a:t>
            </a:r>
            <a:r>
              <a:rPr lang="en-US" dirty="0" smtClean="0">
                <a:solidFill>
                  <a:srgbClr val="FFCC66"/>
                </a:solidFill>
                <a:latin typeface="Segoe Script" pitchFamily="34" charset="0"/>
              </a:rPr>
              <a:t> in </a:t>
            </a:r>
            <a:r>
              <a:rPr lang="en-US" dirty="0" err="1" smtClean="0">
                <a:solidFill>
                  <a:srgbClr val="FFCC66"/>
                </a:solidFill>
                <a:latin typeface="Segoe Script" pitchFamily="34" charset="0"/>
              </a:rPr>
              <a:t>mai</a:t>
            </a:r>
            <a:r>
              <a:rPr lang="en-US" dirty="0" smtClean="0">
                <a:solidFill>
                  <a:srgbClr val="FFCC66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CC66"/>
                </a:solidFill>
                <a:latin typeface="Segoe Script" pitchFamily="34" charset="0"/>
              </a:rPr>
              <a:t>multe</a:t>
            </a:r>
            <a:r>
              <a:rPr lang="en-US" dirty="0" smtClean="0">
                <a:solidFill>
                  <a:srgbClr val="FFCC66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CC66"/>
                </a:solidFill>
                <a:latin typeface="Segoe Script" pitchFamily="34" charset="0"/>
              </a:rPr>
              <a:t>parti</a:t>
            </a:r>
            <a:endParaRPr lang="en-US" dirty="0">
              <a:solidFill>
                <a:srgbClr val="FFCC66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Screen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Capture:cu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aceasta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optiune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se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poate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face un screenshot al desktop-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ului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sau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al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unei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ferestre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, a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unei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regiuni</a:t>
            </a:r>
            <a:r>
              <a:rPr lang="en-US" dirty="0" smtClean="0">
                <a:solidFill>
                  <a:srgbClr val="993300"/>
                </a:solidFill>
                <a:latin typeface="Segoe Script" pitchFamily="34" charset="0"/>
              </a:rPr>
              <a:t> a desktop-</a:t>
            </a:r>
            <a:r>
              <a:rPr lang="en-US" dirty="0" err="1" smtClean="0">
                <a:solidFill>
                  <a:srgbClr val="993300"/>
                </a:solidFill>
                <a:latin typeface="Segoe Script" pitchFamily="34" charset="0"/>
              </a:rPr>
              <a:t>ului</a:t>
            </a:r>
            <a:endParaRPr lang="en-US" dirty="0" smtClean="0">
              <a:solidFill>
                <a:srgbClr val="993300"/>
              </a:solidFill>
              <a:latin typeface="Segoe Script" pitchFamily="34" charset="0"/>
            </a:endParaRPr>
          </a:p>
          <a:p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Color Picker :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daca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este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o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culoare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undeva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pe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desktop ,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si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de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exemplu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vreti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sa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o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folositi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undeva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(in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webdesign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spre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ex)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si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nu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stiti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care ii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este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codul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RGB,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va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puteti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folosi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de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aceasta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optiune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pentru</a:t>
            </a:r>
            <a:r>
              <a:rPr lang="en-US" dirty="0" smtClean="0">
                <a:solidFill>
                  <a:srgbClr val="CC3300"/>
                </a:solidFill>
                <a:latin typeface="Segoe Script" pitchFamily="34" charset="0"/>
              </a:rPr>
              <a:t> a </a:t>
            </a:r>
            <a:r>
              <a:rPr lang="en-US" dirty="0" err="1" smtClean="0">
                <a:solidFill>
                  <a:srgbClr val="CC3300"/>
                </a:solidFill>
                <a:latin typeface="Segoe Script" pitchFamily="34" charset="0"/>
              </a:rPr>
              <a:t>afla</a:t>
            </a:r>
            <a:endParaRPr lang="en-US" dirty="0">
              <a:solidFill>
                <a:srgbClr val="CC33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3333FF"/>
                </a:solidFill>
                <a:latin typeface="Segoe Print" pitchFamily="2" charset="0"/>
              </a:rPr>
              <a:t>Splitter</a:t>
            </a:r>
            <a:endParaRPr lang="en-US" b="1" i="1" u="sng" dirty="0">
              <a:solidFill>
                <a:srgbClr val="3333FF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3333FF"/>
                </a:solidFill>
              </a:rPr>
              <a:t>Acest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progra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permite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decuparea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fotografiilor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99CC"/>
                </a:solidFill>
              </a:rPr>
              <a:t>Pentru</a:t>
            </a:r>
            <a:r>
              <a:rPr lang="en-US" dirty="0" smtClean="0">
                <a:solidFill>
                  <a:srgbClr val="0099CC"/>
                </a:solidFill>
              </a:rPr>
              <a:t> a </a:t>
            </a:r>
            <a:r>
              <a:rPr lang="en-US" dirty="0" err="1" smtClean="0">
                <a:solidFill>
                  <a:srgbClr val="0099CC"/>
                </a:solidFill>
              </a:rPr>
              <a:t>decupa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  <a:r>
              <a:rPr lang="en-US" dirty="0" err="1" smtClean="0">
                <a:solidFill>
                  <a:srgbClr val="0099CC"/>
                </a:solidFill>
              </a:rPr>
              <a:t>trebuie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  <a:r>
              <a:rPr lang="en-US" dirty="0" err="1" smtClean="0">
                <a:solidFill>
                  <a:srgbClr val="0099CC"/>
                </a:solidFill>
              </a:rPr>
              <a:t>adauga</a:t>
            </a:r>
            <a:r>
              <a:rPr lang="en-US" dirty="0" smtClean="0">
                <a:solidFill>
                  <a:srgbClr val="0099CC"/>
                </a:solidFill>
              </a:rPr>
              <a:t> o </a:t>
            </a:r>
            <a:r>
              <a:rPr lang="en-US" dirty="0" err="1" smtClean="0">
                <a:solidFill>
                  <a:srgbClr val="0099CC"/>
                </a:solidFill>
              </a:rPr>
              <a:t>anumita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  <a:r>
              <a:rPr lang="en-US" dirty="0" err="1" smtClean="0">
                <a:solidFill>
                  <a:srgbClr val="0099CC"/>
                </a:solidFill>
              </a:rPr>
              <a:t>poza</a:t>
            </a:r>
            <a:r>
              <a:rPr lang="en-US" dirty="0" smtClean="0">
                <a:solidFill>
                  <a:srgbClr val="0099CC"/>
                </a:solidFill>
              </a:rPr>
              <a:t> , </a:t>
            </a:r>
            <a:r>
              <a:rPr lang="en-US" dirty="0" err="1" smtClean="0">
                <a:solidFill>
                  <a:srgbClr val="0099CC"/>
                </a:solidFill>
              </a:rPr>
              <a:t>apasam</a:t>
            </a:r>
            <a:r>
              <a:rPr lang="en-US" dirty="0" smtClean="0">
                <a:solidFill>
                  <a:srgbClr val="0099CC"/>
                </a:solidFill>
              </a:rPr>
              <a:t> Add , </a:t>
            </a:r>
            <a:r>
              <a:rPr lang="en-US" dirty="0" err="1" smtClean="0">
                <a:solidFill>
                  <a:srgbClr val="0099CC"/>
                </a:solidFill>
              </a:rPr>
              <a:t>cautam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  <a:r>
              <a:rPr lang="en-US" dirty="0" err="1" smtClean="0">
                <a:solidFill>
                  <a:srgbClr val="0099CC"/>
                </a:solidFill>
              </a:rPr>
              <a:t>poza</a:t>
            </a:r>
            <a:r>
              <a:rPr lang="en-US" dirty="0" smtClean="0">
                <a:solidFill>
                  <a:srgbClr val="0099CC"/>
                </a:solidFill>
              </a:rPr>
              <a:t> in folder-</a:t>
            </a:r>
            <a:r>
              <a:rPr lang="en-US" dirty="0" err="1" smtClean="0">
                <a:solidFill>
                  <a:srgbClr val="0099CC"/>
                </a:solidFill>
              </a:rPr>
              <a:t>ul</a:t>
            </a:r>
            <a:r>
              <a:rPr lang="en-US" dirty="0" smtClean="0">
                <a:solidFill>
                  <a:srgbClr val="0099CC"/>
                </a:solidFill>
              </a:rPr>
              <a:t> in care </a:t>
            </a:r>
            <a:r>
              <a:rPr lang="en-US" dirty="0" err="1" smtClean="0">
                <a:solidFill>
                  <a:srgbClr val="0099CC"/>
                </a:solidFill>
              </a:rPr>
              <a:t>este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  <a:r>
              <a:rPr lang="en-US" dirty="0" err="1" smtClean="0">
                <a:solidFill>
                  <a:srgbClr val="0099CC"/>
                </a:solidFill>
              </a:rPr>
              <a:t>salvata</a:t>
            </a:r>
            <a:r>
              <a:rPr lang="en-US" dirty="0" smtClean="0">
                <a:solidFill>
                  <a:srgbClr val="0099CC"/>
                </a:solidFill>
              </a:rPr>
              <a:t> in </a:t>
            </a:r>
            <a:r>
              <a:rPr lang="en-US" dirty="0" err="1" smtClean="0">
                <a:solidFill>
                  <a:srgbClr val="0099CC"/>
                </a:solidFill>
              </a:rPr>
              <a:t>calculatorul</a:t>
            </a:r>
            <a:r>
              <a:rPr lang="en-US" dirty="0" smtClean="0">
                <a:solidFill>
                  <a:srgbClr val="0099CC"/>
                </a:solidFill>
              </a:rPr>
              <a:t> personal ,</a:t>
            </a:r>
            <a:r>
              <a:rPr lang="en-US" dirty="0" err="1" smtClean="0">
                <a:solidFill>
                  <a:srgbClr val="0099CC"/>
                </a:solidFill>
              </a:rPr>
              <a:t>apoi</a:t>
            </a:r>
            <a:r>
              <a:rPr lang="en-US" dirty="0" smtClean="0">
                <a:solidFill>
                  <a:srgbClr val="0099CC"/>
                </a:solidFill>
              </a:rPr>
              <a:t> </a:t>
            </a:r>
            <a:r>
              <a:rPr lang="en-US" dirty="0" err="1" smtClean="0">
                <a:solidFill>
                  <a:srgbClr val="0099CC"/>
                </a:solidFill>
              </a:rPr>
              <a:t>apasam</a:t>
            </a:r>
            <a:r>
              <a:rPr lang="en-US" dirty="0" smtClean="0">
                <a:solidFill>
                  <a:srgbClr val="0099CC"/>
                </a:solidFill>
              </a:rPr>
              <a:t> Open.</a:t>
            </a:r>
          </a:p>
          <a:p>
            <a:r>
              <a:rPr lang="en-US" dirty="0" err="1" smtClean="0">
                <a:solidFill>
                  <a:srgbClr val="3333CC"/>
                </a:solidFill>
              </a:rPr>
              <a:t>Sectiunea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Col,Row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permite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decuparea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pe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coloane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si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randuri</a:t>
            </a:r>
            <a:r>
              <a:rPr lang="en-US" dirty="0" smtClean="0">
                <a:solidFill>
                  <a:srgbClr val="3333CC"/>
                </a:solidFill>
              </a:rPr>
              <a:t> la o </a:t>
            </a:r>
            <a:r>
              <a:rPr lang="en-US" dirty="0" err="1" smtClean="0">
                <a:solidFill>
                  <a:srgbClr val="3333CC"/>
                </a:solidFill>
              </a:rPr>
              <a:t>anumita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dimensiune</a:t>
            </a:r>
            <a:r>
              <a:rPr lang="en-US" dirty="0" smtClean="0">
                <a:solidFill>
                  <a:srgbClr val="3333CC"/>
                </a:solidFill>
              </a:rPr>
              <a:t>, </a:t>
            </a:r>
            <a:r>
              <a:rPr lang="en-US" dirty="0" err="1" smtClean="0">
                <a:solidFill>
                  <a:srgbClr val="3333CC"/>
                </a:solidFill>
              </a:rPr>
              <a:t>iar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sectiunea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Width,Height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permite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reglamrea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dimensiunilor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  <a:endParaRPr lang="en-US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F0347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3394472" cy="4525963"/>
          </a:xfrm>
        </p:spPr>
      </p:pic>
      <p:pic>
        <p:nvPicPr>
          <p:cNvPr id="5" name="Picture 4" descr="DSCF0347k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21145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CC00CC"/>
                </a:solidFill>
                <a:latin typeface="Segoe Print" pitchFamily="2" charset="0"/>
              </a:rPr>
              <a:t>Editor</a:t>
            </a:r>
            <a:endParaRPr lang="en-US" b="1" i="1" u="sng" dirty="0">
              <a:solidFill>
                <a:srgbClr val="CC00CC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CC0099"/>
                </a:solidFill>
                <a:latin typeface="Segoe Print" pitchFamily="2" charset="0"/>
              </a:rPr>
              <a:t>Acesta</a:t>
            </a:r>
            <a:r>
              <a:rPr lang="en-US" dirty="0" smtClean="0">
                <a:solidFill>
                  <a:srgbClr val="CC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0099"/>
                </a:solidFill>
                <a:latin typeface="Segoe Print" pitchFamily="2" charset="0"/>
              </a:rPr>
              <a:t>sectiune</a:t>
            </a:r>
            <a:r>
              <a:rPr lang="en-US" dirty="0" smtClean="0">
                <a:solidFill>
                  <a:srgbClr val="CC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0099"/>
                </a:solidFill>
                <a:latin typeface="Segoe Print" pitchFamily="2" charset="0"/>
              </a:rPr>
              <a:t>este</a:t>
            </a:r>
            <a:r>
              <a:rPr lang="en-US" dirty="0" smtClean="0">
                <a:solidFill>
                  <a:srgbClr val="CC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0099"/>
                </a:solidFill>
                <a:latin typeface="Segoe Print" pitchFamily="2" charset="0"/>
              </a:rPr>
              <a:t>cea</a:t>
            </a:r>
            <a:r>
              <a:rPr lang="en-US" dirty="0" smtClean="0">
                <a:solidFill>
                  <a:srgbClr val="CC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0099"/>
                </a:solidFill>
                <a:latin typeface="Segoe Print" pitchFamily="2" charset="0"/>
              </a:rPr>
              <a:t>mai</a:t>
            </a:r>
            <a:r>
              <a:rPr lang="en-US" dirty="0" smtClean="0">
                <a:solidFill>
                  <a:srgbClr val="CC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CC0099"/>
                </a:solidFill>
                <a:latin typeface="Segoe Print" pitchFamily="2" charset="0"/>
              </a:rPr>
              <a:t>utilizata</a:t>
            </a:r>
            <a:r>
              <a:rPr lang="en-US" dirty="0" smtClean="0">
                <a:solidFill>
                  <a:srgbClr val="CC0099"/>
                </a:solidFill>
                <a:latin typeface="Segoe Print" pitchFamily="2" charset="0"/>
              </a:rPr>
              <a:t> in </a:t>
            </a:r>
            <a:r>
              <a:rPr lang="en-US" dirty="0" err="1" smtClean="0">
                <a:solidFill>
                  <a:srgbClr val="CC0099"/>
                </a:solidFill>
                <a:latin typeface="Segoe Print" pitchFamily="2" charset="0"/>
              </a:rPr>
              <a:t>programul</a:t>
            </a:r>
            <a:r>
              <a:rPr lang="en-US" dirty="0" smtClean="0">
                <a:solidFill>
                  <a:srgbClr val="CC0099"/>
                </a:solidFill>
                <a:latin typeface="Segoe Print" pitchFamily="2" charset="0"/>
              </a:rPr>
              <a:t> PhotoScape.</a:t>
            </a:r>
          </a:p>
          <a:p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In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partea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din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stanga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sunt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prezentate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folderele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in care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exista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poze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. Se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selectioneaza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dorita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poate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incepe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Segoe Print" pitchFamily="2" charset="0"/>
              </a:rPr>
              <a:t>editarea</a:t>
            </a:r>
            <a:r>
              <a:rPr lang="en-US" dirty="0" smtClean="0">
                <a:solidFill>
                  <a:srgbClr val="FF33CC"/>
                </a:solidFill>
                <a:latin typeface="Segoe Print" pitchFamily="2" charset="0"/>
              </a:rPr>
              <a:t>.</a:t>
            </a:r>
          </a:p>
          <a:p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Sagetile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albastre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 de sub </a:t>
            </a:r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 permit </a:t>
            </a:r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rotirea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imaginii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sau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 “</a:t>
            </a:r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vederea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ei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 in </a:t>
            </a:r>
            <a:r>
              <a:rPr lang="en-US" dirty="0" err="1" smtClean="0">
                <a:solidFill>
                  <a:srgbClr val="990099"/>
                </a:solidFill>
                <a:latin typeface="Segoe Print" pitchFamily="2" charset="0"/>
              </a:rPr>
              <a:t>oglinda</a:t>
            </a:r>
            <a:r>
              <a:rPr lang="en-US" dirty="0" smtClean="0">
                <a:solidFill>
                  <a:srgbClr val="990099"/>
                </a:solidFill>
                <a:latin typeface="Segoe Print" pitchFamily="2" charset="0"/>
              </a:rPr>
              <a:t>”.</a:t>
            </a:r>
          </a:p>
          <a:p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Putem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mari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sau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micsora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o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anumita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parte din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folosind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plusul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minusul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din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dreapta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Segoe Print" pitchFamily="2" charset="0"/>
              </a:rPr>
              <a:t>pozei</a:t>
            </a:r>
            <a:r>
              <a:rPr lang="en-US" dirty="0" smtClean="0">
                <a:solidFill>
                  <a:srgbClr val="FF0066"/>
                </a:solidFill>
                <a:latin typeface="Segoe Print" pitchFamily="2" charset="0"/>
              </a:rPr>
              <a:t>.</a:t>
            </a:r>
            <a:endParaRPr lang="en-US" dirty="0">
              <a:solidFill>
                <a:srgbClr val="FF0066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FFFF"/>
                </a:solidFill>
                <a:latin typeface="Segoe Print" pitchFamily="2" charset="0"/>
              </a:rPr>
              <a:t>Aceasta</a:t>
            </a:r>
            <a:r>
              <a:rPr lang="en-US" dirty="0" smtClean="0">
                <a:solidFill>
                  <a:srgbClr val="00FFFF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Segoe Print" pitchFamily="2" charset="0"/>
              </a:rPr>
              <a:t>sectiune</a:t>
            </a:r>
            <a:r>
              <a:rPr lang="en-US" dirty="0" smtClean="0">
                <a:solidFill>
                  <a:srgbClr val="00FFFF"/>
                </a:solidFill>
                <a:latin typeface="Segoe Print" pitchFamily="2" charset="0"/>
              </a:rPr>
              <a:t> are 4 </a:t>
            </a:r>
            <a:r>
              <a:rPr lang="en-US" dirty="0" err="1" smtClean="0">
                <a:solidFill>
                  <a:srgbClr val="00FFFF"/>
                </a:solidFill>
                <a:latin typeface="Segoe Print" pitchFamily="2" charset="0"/>
              </a:rPr>
              <a:t>mari</a:t>
            </a:r>
            <a:r>
              <a:rPr lang="en-US" dirty="0" smtClean="0">
                <a:solidFill>
                  <a:srgbClr val="00FFFF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00FFFF"/>
                </a:solidFill>
                <a:latin typeface="Segoe Print" pitchFamily="2" charset="0"/>
              </a:rPr>
              <a:t>subcapitole</a:t>
            </a:r>
            <a:r>
              <a:rPr lang="en-US" dirty="0" smtClean="0">
                <a:solidFill>
                  <a:srgbClr val="00FFFF"/>
                </a:solidFill>
                <a:latin typeface="Segoe Print" pitchFamily="2" charset="0"/>
              </a:rPr>
              <a:t>: Home , Object, </a:t>
            </a:r>
            <a:r>
              <a:rPr lang="en-US" dirty="0" err="1" smtClean="0">
                <a:solidFill>
                  <a:srgbClr val="00FFFF"/>
                </a:solidFill>
                <a:latin typeface="Segoe Print" pitchFamily="2" charset="0"/>
              </a:rPr>
              <a:t>Croop</a:t>
            </a:r>
            <a:r>
              <a:rPr lang="en-US" dirty="0" smtClean="0">
                <a:solidFill>
                  <a:srgbClr val="00FFFF"/>
                </a:solidFill>
                <a:latin typeface="Segoe Print" pitchFamily="2" charset="0"/>
              </a:rPr>
              <a:t>, Tools.</a:t>
            </a:r>
          </a:p>
          <a:p>
            <a:r>
              <a:rPr lang="en-US" dirty="0" smtClean="0">
                <a:solidFill>
                  <a:srgbClr val="66FFCC"/>
                </a:solidFill>
                <a:latin typeface="Segoe Print" pitchFamily="2" charset="0"/>
              </a:rPr>
              <a:t>In Home </a:t>
            </a:r>
            <a:r>
              <a:rPr lang="en-US" dirty="0" err="1" smtClean="0">
                <a:solidFill>
                  <a:srgbClr val="66FFCC"/>
                </a:solidFill>
                <a:latin typeface="Segoe Print" pitchFamily="2" charset="0"/>
              </a:rPr>
              <a:t>putem</a:t>
            </a:r>
            <a:r>
              <a:rPr lang="en-US" dirty="0" smtClean="0">
                <a:solidFill>
                  <a:srgbClr val="66FFCC"/>
                </a:solidFill>
                <a:latin typeface="Segoe Print" pitchFamily="2" charset="0"/>
              </a:rPr>
              <a:t> </a:t>
            </a:r>
            <a:r>
              <a:rPr lang="en-US" dirty="0" smtClean="0">
                <a:latin typeface="Segoe Print" pitchFamily="2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Adauga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rama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(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incadrare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)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fotografiei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prin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folosirea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programului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:frame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si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margin.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Partea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Round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permite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adaugarea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unor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modele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de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colturi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99"/>
                </a:solidFill>
                <a:latin typeface="Segoe Print" pitchFamily="2" charset="0"/>
              </a:rPr>
              <a:t>rotunde</a:t>
            </a:r>
            <a:r>
              <a:rPr lang="en-US" dirty="0" smtClean="0">
                <a:solidFill>
                  <a:srgbClr val="99FF99"/>
                </a:solidFill>
                <a:latin typeface="Segoe Print" pitchFamily="2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>
                <a:solidFill>
                  <a:srgbClr val="99FFCC"/>
                </a:solidFill>
                <a:latin typeface="Segoe Print" pitchFamily="2" charset="0"/>
              </a:rPr>
              <a:t>Micsora</a:t>
            </a:r>
            <a:r>
              <a:rPr lang="en-US" dirty="0" smtClean="0">
                <a:solidFill>
                  <a:srgbClr val="99FFCC"/>
                </a:solidFill>
                <a:latin typeface="Segoe Print" pitchFamily="2" charset="0"/>
              </a:rPr>
              <a:t> ,</a:t>
            </a:r>
            <a:r>
              <a:rPr lang="en-US" dirty="0" err="1" smtClean="0">
                <a:solidFill>
                  <a:srgbClr val="99FFCC"/>
                </a:solidFill>
                <a:latin typeface="Segoe Print" pitchFamily="2" charset="0"/>
              </a:rPr>
              <a:t>mari</a:t>
            </a:r>
            <a:r>
              <a:rPr lang="en-US" dirty="0" smtClean="0">
                <a:solidFill>
                  <a:srgbClr val="99FF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CC"/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rgbClr val="99FF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CC"/>
                </a:solidFill>
                <a:latin typeface="Segoe Print" pitchFamily="2" charset="0"/>
              </a:rPr>
              <a:t>sau</a:t>
            </a:r>
            <a:r>
              <a:rPr lang="en-US" dirty="0" smtClean="0">
                <a:solidFill>
                  <a:srgbClr val="99FF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CC"/>
                </a:solidFill>
                <a:latin typeface="Segoe Print" pitchFamily="2" charset="0"/>
              </a:rPr>
              <a:t>roti</a:t>
            </a:r>
            <a:r>
              <a:rPr lang="en-US" dirty="0" smtClean="0">
                <a:solidFill>
                  <a:srgbClr val="99FFCC"/>
                </a:solidFill>
                <a:latin typeface="Segoe Print" pitchFamily="2" charset="0"/>
              </a:rPr>
              <a:t> </a:t>
            </a:r>
            <a:r>
              <a:rPr lang="en-US" dirty="0" err="1" smtClean="0">
                <a:solidFill>
                  <a:srgbClr val="99FFCC"/>
                </a:solidFill>
                <a:latin typeface="Segoe Print" pitchFamily="2" charset="0"/>
              </a:rPr>
              <a:t>poza</a:t>
            </a:r>
            <a:r>
              <a:rPr lang="en-US" dirty="0" smtClean="0">
                <a:solidFill>
                  <a:srgbClr val="99FFCC"/>
                </a:solidFill>
                <a:latin typeface="Segoe Print" pitchFamily="2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702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Programul PhotoScape   Instructiuni de folosire</vt:lpstr>
      <vt:lpstr>Detalii generale</vt:lpstr>
      <vt:lpstr>Caracteristicile Photoscape 3.3</vt:lpstr>
      <vt:lpstr>Slide 4</vt:lpstr>
      <vt:lpstr>Slide 5</vt:lpstr>
      <vt:lpstr>Splitter</vt:lpstr>
      <vt:lpstr>Slide 7</vt:lpstr>
      <vt:lpstr>Editor</vt:lpstr>
      <vt:lpstr>Slide 9</vt:lpstr>
      <vt:lpstr>a) si b) :</vt:lpstr>
      <vt:lpstr>Slide 11</vt:lpstr>
      <vt:lpstr>Slide 12</vt:lpstr>
      <vt:lpstr>Slide 13</vt:lpstr>
      <vt:lpstr>Object</vt:lpstr>
      <vt:lpstr>Slide 15</vt:lpstr>
      <vt:lpstr>Crop si Tools</vt:lpstr>
      <vt:lpstr>Slide 17</vt:lpstr>
      <vt:lpstr>Page</vt:lpstr>
      <vt:lpstr>Slide 19</vt:lpstr>
      <vt:lpstr>Batch Editor</vt:lpstr>
      <vt:lpstr>Slide 21</vt:lpstr>
      <vt:lpstr>Slide 22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Programul PhotoScape</dc:title>
  <dc:creator>Alexandra</dc:creator>
  <cp:lastModifiedBy>Alexandra</cp:lastModifiedBy>
  <cp:revision>15</cp:revision>
  <dcterms:created xsi:type="dcterms:W3CDTF">2011-10-27T18:45:00Z</dcterms:created>
  <dcterms:modified xsi:type="dcterms:W3CDTF">2011-10-30T15:54:25Z</dcterms:modified>
</cp:coreProperties>
</file>