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43837C-5494-43C2-B3CE-9EBBE5FE8F7B}" type="datetimeFigureOut">
              <a:rPr lang="ro-RO"/>
              <a:pPr>
                <a:defRPr/>
              </a:pPr>
              <a:t>08.11.2011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C2EAFA-BCC3-47D1-AB0E-21B942C7C8E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21799D-C7D2-4F8D-96C5-958CD63BFB71}" type="datetimeFigureOut">
              <a:rPr lang="ro-RO"/>
              <a:pPr>
                <a:defRPr/>
              </a:pPr>
              <a:t>08.11.2011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9B09ED-9333-4E05-84BE-295BE5890A1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54365-143F-4010-B340-E37B3E503B14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300C-F6E2-4AA5-BCDA-F0FD5AF799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8577-2FEB-4DF6-85B2-9285B0E87F7C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2E0D1-EE17-4680-B9DF-ADEF3BCC165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0CF5-55DF-42A6-8847-BCFA8EED41CC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2B0F-AE9E-4D24-AED4-55F4DE739E3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68313" y="1436688"/>
            <a:ext cx="3959225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787900" y="1436688"/>
            <a:ext cx="3887788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 userDrawn="1"/>
        </p:nvSpPr>
        <p:spPr>
          <a:xfrm>
            <a:off x="4597400" y="1412875"/>
            <a:ext cx="22225" cy="222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F8C8-1BB8-4BBD-A1F0-1571E02B7805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262C-7C8E-4BE2-A86F-8BDD80B40BB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9B03-B181-404F-AE94-999D9204BE25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E84D-52FA-4789-AF7C-A69F94931F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4DC64-1ADE-4417-8CC4-076C2AC9B9F2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84A5-E2B9-4173-900F-20CFE395A6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DD4E-1C6B-421B-8B3A-B8DD06295D8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2D45-4E97-4799-AB71-09D146F21B8E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8B80-D1AB-4E6B-95C5-317CF4D3667F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ECD4-A63B-4B34-B6F2-887BEE155B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AA52D-029F-42A7-8C5B-03F0417B853A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FCE1-4CA6-4542-9774-5E05FD59DB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06D0E-9699-4BDA-8CC0-AF3617F9EE6F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3591-7B08-4B34-9BA9-0983F9147D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4E27-D603-491F-8A92-8BE057EBECB6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4283-4FF5-469B-B21B-D7DA1AD1B0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67BE78-8275-4E3B-B081-2163A6C9A528}" type="datetimeFigureOut">
              <a:rPr lang="de-DE"/>
              <a:pPr>
                <a:defRPr/>
              </a:pPr>
              <a:t>08.11.2011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1C20D62-075B-43CB-B593-1C22040AFD7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07" r:id="rId4"/>
    <p:sldLayoutId id="214748371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de-DE" dirty="0" smtClean="0"/>
              <a:t>Magic Wand Tool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mtClean="0"/>
              <a:t>Adobe Photoshop CS</a:t>
            </a:r>
            <a:r>
              <a:rPr lang="de-DE" sz="7200" smtClean="0"/>
              <a:t>2</a:t>
            </a:r>
            <a:endParaRPr lang="de-DE" sz="720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51520" y="5733256"/>
            <a:ext cx="1800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200" b="0" i="0" u="none" strike="noStrike" kern="1200" cap="none" spc="1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Calin Ana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None/>
              <a:tabLst/>
              <a:defRPr/>
            </a:pPr>
            <a:r>
              <a:rPr kumimoji="0" lang="en-US" sz="2200" b="0" i="0" u="none" strike="noStrike" kern="1200" cap="none" spc="1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IX H</a:t>
            </a:r>
            <a:endParaRPr kumimoji="0" lang="ro-RO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75" y="2265363"/>
            <a:ext cx="4973638" cy="4259262"/>
          </a:xfr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Prelucrarea imaginii</a:t>
            </a:r>
            <a:endParaRPr lang="de-DE" sz="310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39750" y="1628775"/>
            <a:ext cx="482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Observam ca fondul imaginii s-a schimbat. </a:t>
            </a:r>
          </a:p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In acest moment acesta este transparent: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0125"/>
            <a:ext cx="5591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84888" y="2276475"/>
            <a:ext cx="2706687" cy="2424113"/>
          </a:xfrm>
          <a:noFill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724400"/>
            <a:ext cx="2057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Salvarea imaginii</a:t>
            </a:r>
            <a:endParaRPr lang="de-DE" sz="3100"/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39750" y="1628775"/>
            <a:ext cx="565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Imaginea se salveaza in format .gif in locatia dorita: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5" descr="computer cop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532063"/>
            <a:ext cx="4660900" cy="3417887"/>
          </a:xfr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b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3100" smtClean="0"/>
              <a:t>Rezultat</a:t>
            </a:r>
            <a:endParaRPr lang="de-DE" sz="310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39750" y="1628775"/>
            <a:ext cx="386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Importam imaginea in prezentare: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5" descr="Dell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914525"/>
            <a:ext cx="3930650" cy="2882900"/>
          </a:xfrm>
        </p:spPr>
      </p:pic>
      <p:pic>
        <p:nvPicPr>
          <p:cNvPr id="18435" name="Content Placeholder 5" descr="computer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429000"/>
            <a:ext cx="42846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Rezultat</a:t>
            </a:r>
            <a:endParaRPr lang="de-DE" sz="3100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908175" y="155733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/>
              <a:t>inainte</a:t>
            </a:r>
            <a:endParaRPr lang="ro-RO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84888" y="3059113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</a:pPr>
            <a:r>
              <a:rPr lang="en-US"/>
              <a:t>dupa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5" descr="DellComp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30638" y="2708275"/>
            <a:ext cx="4629150" cy="3395663"/>
          </a:xfrm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539750" y="1773238"/>
            <a:ext cx="7877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dirty="0"/>
              <a:t>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dorim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inseram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-o </a:t>
            </a:r>
            <a:r>
              <a:rPr lang="en-US" dirty="0" err="1"/>
              <a:t>prezentare</a:t>
            </a:r>
            <a:r>
              <a:rPr lang="en-US" dirty="0"/>
              <a:t> o imagine </a:t>
            </a:r>
            <a:r>
              <a:rPr lang="en-US" dirty="0" err="1"/>
              <a:t>si</a:t>
            </a:r>
            <a:r>
              <a:rPr lang="en-US" dirty="0"/>
              <a:t>, de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endParaRPr lang="en-US" dirty="0"/>
          </a:p>
          <a:p>
            <a:pPr>
              <a:buSzPct val="80000"/>
            </a:pP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respectiva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inconjurata</a:t>
            </a:r>
            <a:r>
              <a:rPr lang="en-US" dirty="0"/>
              <a:t> de un </a:t>
            </a:r>
            <a:r>
              <a:rPr lang="en-US" dirty="0" err="1"/>
              <a:t>chenar</a:t>
            </a:r>
            <a:r>
              <a:rPr lang="en-US" dirty="0"/>
              <a:t> alb </a:t>
            </a:r>
            <a:r>
              <a:rPr lang="en-US" dirty="0" err="1"/>
              <a:t>sau</a:t>
            </a:r>
            <a:r>
              <a:rPr lang="en-US" dirty="0"/>
              <a:t> de o </a:t>
            </a:r>
            <a:r>
              <a:rPr lang="en-US" dirty="0" err="1"/>
              <a:t>culoare</a:t>
            </a:r>
            <a:r>
              <a:rPr lang="en-US" dirty="0"/>
              <a:t> </a:t>
            </a:r>
          </a:p>
          <a:p>
            <a:pPr>
              <a:buSzPct val="80000"/>
            </a:pPr>
            <a:r>
              <a:rPr lang="en-US" dirty="0" err="1"/>
              <a:t>diferita</a:t>
            </a:r>
            <a:r>
              <a:rPr lang="en-US" dirty="0"/>
              <a:t>, </a:t>
            </a:r>
            <a:r>
              <a:rPr lang="en-US" dirty="0" err="1"/>
              <a:t>opaca</a:t>
            </a:r>
            <a:r>
              <a:rPr lang="en-US" dirty="0"/>
              <a:t>.</a:t>
            </a:r>
          </a:p>
          <a:p>
            <a:pPr>
              <a:buSzPct val="80000"/>
              <a:buFont typeface="Wingdings" pitchFamily="2" charset="2"/>
              <a:buChar char="q"/>
            </a:pPr>
            <a:endParaRPr lang="en-US" dirty="0"/>
          </a:p>
          <a:p>
            <a:pPr>
              <a:buSzPct val="80000"/>
              <a:buFont typeface="Wingdings" pitchFamily="2" charset="2"/>
              <a:buChar char="q"/>
            </a:pPr>
            <a:r>
              <a:rPr lang="en-US" dirty="0"/>
              <a:t> In  </a:t>
            </a:r>
            <a:r>
              <a:rPr lang="en-US" dirty="0" err="1"/>
              <a:t>aceasta</a:t>
            </a:r>
            <a:r>
              <a:rPr lang="en-US" dirty="0"/>
              <a:t>   </a:t>
            </a:r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vom</a:t>
            </a:r>
            <a:endParaRPr lang="en-US" dirty="0"/>
          </a:p>
          <a:p>
            <a:pPr>
              <a:buSzPct val="80000"/>
            </a:pPr>
            <a:r>
              <a:rPr lang="en-US" dirty="0" err="1"/>
              <a:t>invata</a:t>
            </a:r>
            <a:r>
              <a:rPr lang="en-US" dirty="0"/>
              <a:t>   cum   </a:t>
            </a:r>
            <a:r>
              <a:rPr lang="en-US" dirty="0" err="1"/>
              <a:t>putem</a:t>
            </a:r>
            <a:r>
              <a:rPr lang="en-US" dirty="0"/>
              <a:t>    </a:t>
            </a:r>
            <a:r>
              <a:rPr lang="en-US" dirty="0" err="1"/>
              <a:t>elimina</a:t>
            </a:r>
            <a:endParaRPr lang="en-US" dirty="0"/>
          </a:p>
          <a:p>
            <a:pPr>
              <a:buSzPct val="80000"/>
            </a:pPr>
            <a:r>
              <a:rPr lang="en-US" dirty="0" err="1"/>
              <a:t>fondul</a:t>
            </a:r>
            <a:r>
              <a:rPr lang="en-US" dirty="0"/>
              <a:t>  mat   al   </a:t>
            </a:r>
            <a:r>
              <a:rPr lang="en-US" dirty="0" err="1"/>
              <a:t>unei</a:t>
            </a:r>
            <a:r>
              <a:rPr lang="en-US" dirty="0"/>
              <a:t>   </a:t>
            </a:r>
            <a:r>
              <a:rPr lang="en-US" dirty="0" err="1" smtClean="0"/>
              <a:t>imagini</a:t>
            </a:r>
            <a:r>
              <a:rPr lang="en-US" dirty="0" smtClean="0"/>
              <a:t>,</a:t>
            </a:r>
          </a:p>
          <a:p>
            <a:pPr>
              <a:buSzPct val="80000"/>
            </a:pPr>
            <a:r>
              <a:rPr lang="en-US" dirty="0" err="1" smtClean="0"/>
              <a:t>respectiv</a:t>
            </a:r>
            <a:r>
              <a:rPr lang="en-US" dirty="0" smtClean="0"/>
              <a:t>  cum  </a:t>
            </a:r>
            <a:r>
              <a:rPr lang="en-US" dirty="0" err="1" smtClean="0"/>
              <a:t>putem</a:t>
            </a:r>
            <a:r>
              <a:rPr lang="en-US" dirty="0" smtClean="0"/>
              <a:t>  </a:t>
            </a:r>
            <a:r>
              <a:rPr lang="en-US" dirty="0" err="1" smtClean="0"/>
              <a:t>crea</a:t>
            </a:r>
            <a:r>
              <a:rPr lang="en-US" dirty="0" smtClean="0"/>
              <a:t> in</a:t>
            </a:r>
          </a:p>
          <a:p>
            <a:pPr>
              <a:buSzPct val="80000"/>
            </a:pPr>
            <a:r>
              <a:rPr lang="en-US" dirty="0" err="1" smtClean="0"/>
              <a:t>locul</a:t>
            </a:r>
            <a:r>
              <a:rPr lang="en-US" dirty="0" smtClean="0"/>
              <a:t>  </a:t>
            </a:r>
            <a:r>
              <a:rPr lang="en-US" dirty="0" err="1" smtClean="0"/>
              <a:t>zonei</a:t>
            </a:r>
            <a:r>
              <a:rPr lang="en-US" dirty="0" smtClean="0"/>
              <a:t>  </a:t>
            </a:r>
            <a:r>
              <a:rPr lang="en-US" dirty="0" err="1" smtClean="0"/>
              <a:t>albe</a:t>
            </a:r>
            <a:r>
              <a:rPr lang="en-US" dirty="0" smtClean="0"/>
              <a:t>  din  imagine</a:t>
            </a:r>
          </a:p>
          <a:p>
            <a:pPr>
              <a:buSzPct val="80000"/>
            </a:pPr>
            <a:r>
              <a:rPr lang="en-US" dirty="0" smtClean="0"/>
              <a:t>o </a:t>
            </a:r>
            <a:r>
              <a:rPr lang="en-US" dirty="0" err="1" smtClean="0"/>
              <a:t>zona</a:t>
            </a:r>
            <a:r>
              <a:rPr lang="en-US" dirty="0" smtClean="0"/>
              <a:t> de </a:t>
            </a:r>
            <a:r>
              <a:rPr lang="en-US" dirty="0" err="1" smtClean="0"/>
              <a:t>transparenta</a:t>
            </a:r>
            <a:r>
              <a:rPr lang="en-US" dirty="0" smtClean="0"/>
              <a:t>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b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3100" smtClean="0"/>
              <a:t>Obiectiv</a:t>
            </a:r>
            <a:endParaRPr lang="de-DE" sz="31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5867424"/>
            <a:ext cx="80265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Important!</a:t>
            </a:r>
          </a:p>
          <a:p>
            <a:pPr>
              <a:buSzPct val="80000"/>
            </a:pPr>
            <a:r>
              <a:rPr lang="en-US" dirty="0" smtClean="0"/>
              <a:t>Adobe Photoshop CS2 </a:t>
            </a:r>
            <a:r>
              <a:rPr lang="en-US" dirty="0" err="1" smtClean="0"/>
              <a:t>functioneaza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o </a:t>
            </a:r>
            <a:r>
              <a:rPr lang="en-US" dirty="0" err="1" smtClean="0"/>
              <a:t>platforma</a:t>
            </a:r>
            <a:r>
              <a:rPr lang="en-US" dirty="0" smtClean="0"/>
              <a:t>  Windows 2000 </a:t>
            </a:r>
            <a:r>
              <a:rPr lang="en-US" dirty="0" err="1" smtClean="0"/>
              <a:t>sau</a:t>
            </a:r>
            <a:r>
              <a:rPr lang="en-US" dirty="0" smtClean="0"/>
              <a:t> XP.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Deschiderea programului</a:t>
            </a:r>
            <a:endParaRPr lang="de-DE" sz="310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306638"/>
            <a:ext cx="4067175" cy="7620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41036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39750" y="1628775"/>
            <a:ext cx="6891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Se deschide aplicatia  Adobe Photoshop CS2 din Program files: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5963" y="2105025"/>
            <a:ext cx="4503737" cy="1468438"/>
          </a:xfr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b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3100" smtClean="0"/>
              <a:t>Selectarea imaginii</a:t>
            </a:r>
            <a:endParaRPr lang="de-DE" sz="31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0" y="2632075"/>
            <a:ext cx="4897438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39750" y="1628775"/>
            <a:ext cx="7761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Se cauta imaginea de modificat si se deschide din locatia in care se afla: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665288"/>
            <a:ext cx="5251450" cy="4572000"/>
          </a:xfr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b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de-DE" sz="3100" smtClean="0"/>
              <a:t>Selectarea imaginii</a:t>
            </a:r>
            <a:endParaRPr lang="de-DE" sz="3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5463" y="1700213"/>
            <a:ext cx="238125" cy="200025"/>
          </a:xfrm>
          <a:noFill/>
        </p:spPr>
      </p:pic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0788" y="2122488"/>
            <a:ext cx="54737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Prelucrarea imaginii</a:t>
            </a:r>
            <a:endParaRPr lang="de-DE" sz="310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39750" y="1628775"/>
            <a:ext cx="6419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dirty="0"/>
              <a:t> Se </a:t>
            </a:r>
            <a:r>
              <a:rPr lang="en-US" dirty="0" err="1"/>
              <a:t>alege</a:t>
            </a:r>
            <a:r>
              <a:rPr lang="en-US" dirty="0"/>
              <a:t> din </a:t>
            </a:r>
            <a:r>
              <a:rPr lang="en-US" dirty="0" err="1"/>
              <a:t>meniul</a:t>
            </a:r>
            <a:r>
              <a:rPr lang="en-US" dirty="0"/>
              <a:t> din </a:t>
            </a:r>
            <a:r>
              <a:rPr lang="en-US" dirty="0" err="1"/>
              <a:t>stanga</a:t>
            </a:r>
            <a:r>
              <a:rPr lang="en-US" dirty="0"/>
              <a:t> </a:t>
            </a:r>
            <a:r>
              <a:rPr lang="en-US" dirty="0" err="1"/>
              <a:t>functia</a:t>
            </a:r>
            <a:r>
              <a:rPr lang="en-US" dirty="0"/>
              <a:t> “Magic Wand Tool” :</a:t>
            </a:r>
            <a:endParaRPr lang="ro-RO" dirty="0"/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39552" y="2124075"/>
            <a:ext cx="3082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SzPct val="80000"/>
              <a:buFont typeface="Wingdings" pitchFamily="2" charset="2"/>
              <a:buChar char="q"/>
            </a:pPr>
            <a:r>
              <a:rPr lang="en-US" dirty="0"/>
              <a:t> Se </a:t>
            </a:r>
            <a:r>
              <a:rPr lang="en-US" dirty="0" err="1"/>
              <a:t>apasa</a:t>
            </a:r>
            <a:r>
              <a:rPr lang="en-US" dirty="0"/>
              <a:t>  </a:t>
            </a:r>
            <a:r>
              <a:rPr lang="en-US" dirty="0" err="1"/>
              <a:t>apoi</a:t>
            </a:r>
            <a:r>
              <a:rPr lang="en-US" dirty="0"/>
              <a:t>  </a:t>
            </a:r>
            <a:r>
              <a:rPr lang="en-US" dirty="0" err="1"/>
              <a:t>pe</a:t>
            </a:r>
            <a:r>
              <a:rPr lang="en-US" dirty="0"/>
              <a:t>  </a:t>
            </a:r>
            <a:r>
              <a:rPr lang="en-US" dirty="0" err="1"/>
              <a:t>zona</a:t>
            </a:r>
            <a:endParaRPr lang="en-US" dirty="0"/>
          </a:p>
          <a:p>
            <a:pPr algn="just">
              <a:buSzPct val="80000"/>
            </a:pPr>
            <a:r>
              <a:rPr lang="en-US" dirty="0"/>
              <a:t> alba  </a:t>
            </a:r>
            <a:r>
              <a:rPr lang="en-US" dirty="0" err="1"/>
              <a:t>pe</a:t>
            </a:r>
            <a:r>
              <a:rPr lang="en-US" dirty="0"/>
              <a:t> care  </a:t>
            </a:r>
            <a:r>
              <a:rPr lang="en-US" dirty="0" err="1"/>
              <a:t>dorim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o</a:t>
            </a:r>
          </a:p>
          <a:p>
            <a:pPr algn="just">
              <a:buSzPct val="80000"/>
            </a:pPr>
            <a:r>
              <a:rPr lang="en-US" dirty="0"/>
              <a:t> </a:t>
            </a:r>
            <a:r>
              <a:rPr lang="en-US" dirty="0" err="1"/>
              <a:t>suprimam</a:t>
            </a:r>
            <a:r>
              <a:rPr lang="en-US" dirty="0"/>
              <a:t> ,  </a:t>
            </a:r>
            <a:r>
              <a:rPr lang="en-US" dirty="0" err="1"/>
              <a:t>locul</a:t>
            </a:r>
            <a:r>
              <a:rPr lang="en-US" dirty="0"/>
              <a:t>   </a:t>
            </a:r>
            <a:r>
              <a:rPr lang="en-US" dirty="0" err="1"/>
              <a:t>unde</a:t>
            </a:r>
            <a:r>
              <a:rPr lang="en-US" dirty="0"/>
              <a:t> </a:t>
            </a:r>
          </a:p>
          <a:p>
            <a:pPr algn="just">
              <a:buSzPct val="80000"/>
            </a:pPr>
            <a:r>
              <a:rPr lang="en-US" dirty="0"/>
              <a:t> </a:t>
            </a:r>
            <a:r>
              <a:rPr lang="en-US" dirty="0" err="1"/>
              <a:t>vrem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apara</a:t>
            </a:r>
            <a:r>
              <a:rPr lang="en-US" dirty="0"/>
              <a:t> </a:t>
            </a:r>
            <a:r>
              <a:rPr lang="en-US" dirty="0" err="1"/>
              <a:t>transparenta</a:t>
            </a:r>
            <a:endParaRPr lang="ro-RO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473075" y="3524250"/>
            <a:ext cx="2927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SzPct val="80000"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dirty="0" err="1"/>
              <a:t>Observam</a:t>
            </a:r>
            <a:r>
              <a:rPr lang="en-US" dirty="0"/>
              <a:t> ca </a:t>
            </a:r>
            <a:r>
              <a:rPr lang="en-US" dirty="0" err="1"/>
              <a:t>zona</a:t>
            </a:r>
            <a:r>
              <a:rPr lang="en-US"/>
              <a:t>         </a:t>
            </a:r>
          </a:p>
          <a:p>
            <a:pPr algn="just">
              <a:buSzPct val="80000"/>
            </a:pPr>
            <a:r>
              <a:rPr lang="en-US" dirty="0"/>
              <a:t> </a:t>
            </a:r>
            <a:r>
              <a:rPr lang="en-US" dirty="0" err="1"/>
              <a:t>respectiva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automat</a:t>
            </a:r>
          </a:p>
          <a:p>
            <a:pPr algn="just">
              <a:buSzPct val="80000"/>
            </a:pPr>
            <a:r>
              <a:rPr lang="en-US" dirty="0"/>
              <a:t> </a:t>
            </a:r>
            <a:r>
              <a:rPr lang="en-US" dirty="0" err="1"/>
              <a:t>inconjurata</a:t>
            </a:r>
            <a:r>
              <a:rPr lang="en-US" dirty="0"/>
              <a:t> de o </a:t>
            </a:r>
            <a:r>
              <a:rPr lang="en-US" dirty="0" err="1"/>
              <a:t>linie</a:t>
            </a:r>
            <a:endParaRPr lang="en-US" dirty="0"/>
          </a:p>
          <a:p>
            <a:pPr algn="just">
              <a:buSzPct val="80000"/>
            </a:pPr>
            <a:r>
              <a:rPr lang="en-US" dirty="0"/>
              <a:t> </a:t>
            </a:r>
            <a:r>
              <a:rPr lang="en-US" dirty="0" err="1"/>
              <a:t>punctata</a:t>
            </a:r>
            <a:endParaRPr lang="ro-RO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19250" y="4581525"/>
            <a:ext cx="2376488" cy="0"/>
          </a:xfrm>
          <a:prstGeom prst="straightConnector1">
            <a:avLst/>
          </a:prstGeom>
          <a:ln w="635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2100263"/>
            <a:ext cx="3105150" cy="1400175"/>
          </a:xfr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292600"/>
            <a:ext cx="48387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39750" y="1628775"/>
            <a:ext cx="4478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Se alege Select – Inverse (Shift+Ctrl+I):</a:t>
            </a:r>
            <a:endParaRPr lang="ro-RO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39750" y="3860800"/>
            <a:ext cx="690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Se creaza un nou layer: Layer – New – Layer via Copy (Ctrl+J):</a:t>
            </a:r>
            <a:endParaRPr lang="ro-RO"/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539750" y="5876925"/>
            <a:ext cx="8467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Cu ajutorul acestor pasi creem o noua imagine in care zona alba va fi inlocuita </a:t>
            </a:r>
          </a:p>
          <a:p>
            <a:pPr>
              <a:buSzPct val="80000"/>
            </a:pPr>
            <a:r>
              <a:rPr lang="en-US"/>
              <a:t>   de o zona transparenta</a:t>
            </a:r>
            <a:endParaRPr lang="ro-RO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Prelucrarea imaginii</a:t>
            </a:r>
            <a:endParaRPr lang="de-DE" sz="3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051050"/>
            <a:ext cx="7188200" cy="4402138"/>
          </a:xfrm>
          <a:noFill/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Prelucrarea imaginii</a:t>
            </a:r>
            <a:endParaRPr lang="de-DE" sz="3100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39750" y="1628775"/>
            <a:ext cx="7807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Aici se pot vedea cele doua layere : Background (vechi) + Layer 1 (nou)</a:t>
            </a:r>
            <a:endParaRPr lang="ro-RO"/>
          </a:p>
        </p:txBody>
      </p:sp>
      <p:sp>
        <p:nvSpPr>
          <p:cNvPr id="6" name="Rounded Rectangle 5"/>
          <p:cNvSpPr/>
          <p:nvPr/>
        </p:nvSpPr>
        <p:spPr>
          <a:xfrm>
            <a:off x="7164388" y="5516563"/>
            <a:ext cx="647700" cy="1444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7" name="Rounded Rectangle 6"/>
          <p:cNvSpPr/>
          <p:nvPr/>
        </p:nvSpPr>
        <p:spPr>
          <a:xfrm>
            <a:off x="7164388" y="5732463"/>
            <a:ext cx="647700" cy="1444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60575"/>
            <a:ext cx="2019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3500438"/>
            <a:ext cx="3152775" cy="2057400"/>
          </a:xfr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Adobe Photoshop CS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 </a:t>
            </a:r>
            <a:r>
              <a:rPr lang="de-DE" sz="36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–</a:t>
            </a:r>
            <a:r>
              <a:rPr lang="de-DE" sz="48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310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Magic Wand Tool</a:t>
            </a:r>
            <a:r>
              <a:rPr lang="de-DE" sz="3100" smtClean="0"/>
              <a:t/>
            </a:r>
            <a:br>
              <a:rPr lang="de-DE" sz="3100" smtClean="0"/>
            </a:br>
            <a:r>
              <a:rPr lang="de-DE" sz="3100" smtClean="0"/>
              <a:t>Prelucrarea imaginii</a:t>
            </a:r>
            <a:endParaRPr lang="de-DE" sz="3100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39750" y="1628775"/>
            <a:ext cx="5172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/>
              <a:t> Se sterge layerul vechi, si anume Background:</a:t>
            </a:r>
            <a:endParaRPr lang="ro-RO"/>
          </a:p>
        </p:txBody>
      </p:sp>
      <p:sp>
        <p:nvSpPr>
          <p:cNvPr id="7" name="Rounded Rectangle 6"/>
          <p:cNvSpPr/>
          <p:nvPr/>
        </p:nvSpPr>
        <p:spPr>
          <a:xfrm>
            <a:off x="1908175" y="2852738"/>
            <a:ext cx="1079500" cy="288925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  <p:sp>
        <p:nvSpPr>
          <p:cNvPr id="8" name="Rounded Rectangle 7"/>
          <p:cNvSpPr/>
          <p:nvPr/>
        </p:nvSpPr>
        <p:spPr>
          <a:xfrm>
            <a:off x="1908175" y="3141663"/>
            <a:ext cx="1079500" cy="28733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92</TotalTime>
  <Words>362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Adobe Photoshop CS2</vt:lpstr>
      <vt:lpstr>Adobe Photoshop CS2 – Magic Wand Tool Obiectiv</vt:lpstr>
      <vt:lpstr>Adobe Photoshop CS2 – Magic Wand Tool Deschiderea programului</vt:lpstr>
      <vt:lpstr>Adobe Photoshop CS2 – Magic Wand Tool Selectarea imaginii</vt:lpstr>
      <vt:lpstr>Adobe Photoshop CS2 – Magic Wand Tool Selectarea imaginii</vt:lpstr>
      <vt:lpstr>Adobe Photoshop CS2 – Magic Wand Tool Prelucrarea imaginii</vt:lpstr>
      <vt:lpstr>Adobe Photoshop CS2 – Magic Wand Tool Prelucrarea imaginii</vt:lpstr>
      <vt:lpstr>Adobe Photoshop CS2 – Magic Wand Tool Prelucrarea imaginii</vt:lpstr>
      <vt:lpstr>Adobe Photoshop CS2 – Magic Wand Tool Prelucrarea imaginii</vt:lpstr>
      <vt:lpstr>Adobe Photoshop CS2 – Magic Wand Tool Prelucrarea imaginii</vt:lpstr>
      <vt:lpstr>Adobe Photoshop CS2 – Magic Wand Tool Salvarea imaginii</vt:lpstr>
      <vt:lpstr>Adobe Photoshop CS2 – Magic Wand Tool Rezultat</vt:lpstr>
      <vt:lpstr>Adobe Photoshop CS2 – Magic Wand Tool Rezultat</vt:lpstr>
    </vt:vector>
  </TitlesOfParts>
  <Company>angelli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magda</dc:creator>
  <cp:lastModifiedBy>ovidiu</cp:lastModifiedBy>
  <cp:revision>21</cp:revision>
  <dcterms:created xsi:type="dcterms:W3CDTF">2011-11-07T10:22:01Z</dcterms:created>
  <dcterms:modified xsi:type="dcterms:W3CDTF">2011-11-08T19:18:53Z</dcterms:modified>
</cp:coreProperties>
</file>