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5ABD447-24B6-461F-A1BD-F92A4663809E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89FF5D8-7901-4F0C-B089-35BECC932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>Proiect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/>
            </a:r>
            <a:b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</a:b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>Tehnologia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>informatiei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>si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>comunicarii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Copperplate Gothic Ligh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7391400" cy="1676400"/>
          </a:xfrm>
        </p:spPr>
        <p:txBody>
          <a:bodyPr>
            <a:noAutofit/>
          </a:bodyPr>
          <a:lstStyle/>
          <a:p>
            <a:pPr algn="r"/>
            <a:endParaRPr lang="en-US" dirty="0" smtClean="0">
              <a:latin typeface="Bradley Hand ITC" pitchFamily="66" charset="0"/>
            </a:endParaRPr>
          </a:p>
          <a:p>
            <a:pPr algn="r"/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Bradley Hand ITC" pitchFamily="66" charset="0"/>
              </a:rPr>
              <a:t>By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Bradley Hand ITC" pitchFamily="66" charset="0"/>
              </a:rPr>
              <a:t>Ignat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Bradley Hand ITC" pitchFamily="66" charset="0"/>
              </a:rPr>
              <a:t> Roxana</a:t>
            </a:r>
          </a:p>
          <a:p>
            <a:pPr algn="r"/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Bradley Hand ITC" pitchFamily="66" charset="0"/>
              </a:rPr>
              <a:t>Clasa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Bradley Hand ITC" pitchFamily="66" charset="0"/>
              </a:rPr>
              <a:t> a IX-a G</a:t>
            </a:r>
          </a:p>
          <a:p>
            <a:pPr algn="r"/>
            <a:endParaRPr lang="en-US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914400"/>
            <a:ext cx="6934200" cy="286232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>Memoria</a:t>
            </a:r>
            <a:r>
              <a:rPr lang="en-US" sz="6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pperplate Gothic Light" pitchFamily="34" charset="0"/>
              </a:rPr>
              <a:t> RAM (Random Access Memory) </a:t>
            </a:r>
            <a:endParaRPr lang="en-US" sz="6000" dirty="0">
              <a:solidFill>
                <a:schemeClr val="accent3">
                  <a:lumMod val="20000"/>
                  <a:lumOff val="80000"/>
                </a:schemeClr>
              </a:solidFill>
              <a:latin typeface="Copperplate Gothic Light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4572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Unde</a:t>
            </a: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se </a:t>
            </a:r>
            <a:r>
              <a:rPr lang="en-US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gaseste</a:t>
            </a: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?</a:t>
            </a:r>
            <a:endParaRPr lang="en-US" sz="3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C:\Documents and Settings\Melisa\My Documents\Downloads\New Folder\memoria_compu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28600"/>
            <a:ext cx="3831285" cy="3429000"/>
          </a:xfrm>
          <a:prstGeom prst="rect">
            <a:avLst/>
          </a:prstGeom>
          <a:noFill/>
        </p:spPr>
      </p:pic>
      <p:sp>
        <p:nvSpPr>
          <p:cNvPr id="5" name="Bent Arrow 4"/>
          <p:cNvSpPr/>
          <p:nvPr/>
        </p:nvSpPr>
        <p:spPr>
          <a:xfrm rot="5400000" flipV="1">
            <a:off x="2895600" y="1828800"/>
            <a:ext cx="1447800" cy="1600200"/>
          </a:xfrm>
          <a:prstGeom prst="ben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7" name="Picture 3" descr="C:\Documents and Settings\Melisa\My Documents\Downloads\New Folder\sloturi_memorie_ra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886200"/>
            <a:ext cx="5943600" cy="264298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762000"/>
            <a:ext cx="7315200" cy="193899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ro-RO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Memoria </a:t>
            </a:r>
            <a:r>
              <a:rPr lang="ro-RO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RAM </a:t>
            </a:r>
            <a:r>
              <a:rPr lang="ro-RO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(random acces memory) este o memorie volatilă. În ea se încarcă sistemul de operare şi programele folosite in timpul unei sesiuni de lucru. Această memorie poate fi scrisă cât şi citită.</a:t>
            </a:r>
            <a:endParaRPr lang="ro-RO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048000"/>
            <a:ext cx="7315200" cy="147732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Există două tipuri principale de RAM:</a:t>
            </a:r>
          </a:p>
          <a:p>
            <a:pPr>
              <a:buFont typeface="Arial" pitchFamily="34" charset="0"/>
              <a:buChar char="•"/>
            </a:pP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memorie statică,  </a:t>
            </a:r>
            <a:r>
              <a:rPr lang="vi-VN" sz="2400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Static RAM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 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(SRAM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memorie dinamică, </a:t>
            </a:r>
            <a:r>
              <a:rPr lang="vi-VN" sz="2400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Dynamic RAM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 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(DRAM)</a:t>
            </a:r>
            <a:endParaRPr lang="vi-VN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810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Ce</a:t>
            </a: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este</a:t>
            </a: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?</a:t>
            </a:r>
            <a:endParaRPr lang="en-US" sz="3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09600"/>
            <a:ext cx="7467600" cy="384720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</a:t>
            </a:r>
            <a:r>
              <a:rPr lang="vi-VN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emoria dinamică</a:t>
            </a:r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(DRAM)</a:t>
            </a:r>
            <a:r>
              <a:rPr lang="vi-VN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necesită 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rescrierea periodică permanentă, la fiecare câteva fracțiuni de secundă, 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informațiile 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fiind 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pierdute</a:t>
            </a:r>
            <a:endParaRPr lang="en-US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ste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utilizata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ca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memorie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lucru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tipuri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: -Double Data Rate Static Dynamic RAM (DDR SDRAM)</a:t>
            </a:r>
          </a:p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          -DDR2 SDRAM</a:t>
            </a:r>
          </a:p>
          <a:p>
            <a:endParaRPr lang="en-US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n-US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n-US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C:\Documents and Settings\Melisa\My Documents\Downloads\New Folder\cheie_ddr_dd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657600"/>
            <a:ext cx="6248400" cy="276352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620000" cy="193899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exista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variante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DRAM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optimizate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drept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memorie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video </a:t>
            </a:r>
          </a:p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                      ex.</a:t>
            </a:r>
            <a:r>
              <a:rPr lang="en-US" sz="2400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Video RAM (VRAM), Windows</a:t>
            </a:r>
            <a:r>
              <a:rPr lang="en-US" sz="2400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	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RAM (WRAM), Synchronous Graphics 	RAM (SGRAM), </a:t>
            </a:r>
            <a:r>
              <a:rPr lang="en-US" sz="2400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GDDR3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4" name="Picture 2" descr="C:\Documents and Settings\Melisa\My Documents\Downloads\New Folder\220px-64MBQimondaGDDR3Memo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048000"/>
            <a:ext cx="2971800" cy="2228263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flipV="1">
            <a:off x="4419600" y="4114800"/>
            <a:ext cx="15240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2200" y="3962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GDDR3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10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81000"/>
            <a:ext cx="7315200" cy="273921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</a:t>
            </a:r>
            <a:r>
              <a:rPr lang="vi-VN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emoria statică </a:t>
            </a:r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(SRAM)</a:t>
            </a:r>
          </a:p>
          <a:p>
            <a:pPr>
              <a:buFont typeface="Arial" pitchFamily="34" charset="0"/>
              <a:buChar char="•"/>
            </a:pP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păstrează 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datele pentru o perioadă de timp nelimitată, până în momentul în care ea este </a:t>
            </a:r>
            <a:r>
              <a:rPr lang="vi-VN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rescrisă</a:t>
            </a:r>
            <a:endParaRPr lang="en-US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memorie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intermediara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/cache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avantaj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: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utilitate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crescuta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(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modul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bun de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lucrare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si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viteaza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mare)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ezavantaj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: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mai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scumpa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decat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DRAM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098" name="Picture 2" descr="C:\Documents and Settings\Melisa\My Documents\Downloads\New Folder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733800"/>
            <a:ext cx="411480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125</TotalTime>
  <Words>171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Proiect Tehnologia informatiei si comunicarii</vt:lpstr>
      <vt:lpstr>Slide 2</vt:lpstr>
      <vt:lpstr>Slide 3</vt:lpstr>
      <vt:lpstr>Slide 4</vt:lpstr>
      <vt:lpstr>Slide 5</vt:lpstr>
      <vt:lpstr>Slide 6</vt:lpstr>
      <vt:lpstr>Slide 7</vt:lpstr>
    </vt:vector>
  </TitlesOfParts>
  <Company>ACASA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Proiect Tehnologia informatiei si comunicarii</dc:title>
  <dc:creator>NightSong</dc:creator>
  <cp:lastModifiedBy>NightSong</cp:lastModifiedBy>
  <cp:revision>14</cp:revision>
  <dcterms:created xsi:type="dcterms:W3CDTF">2011-10-27T18:48:08Z</dcterms:created>
  <dcterms:modified xsi:type="dcterms:W3CDTF">2011-10-28T04:34:44Z</dcterms:modified>
</cp:coreProperties>
</file>