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1" r:id="rId9"/>
    <p:sldId id="264" r:id="rId10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86" autoAdjust="0"/>
    <p:restoredTop sz="94660"/>
  </p:normalViewPr>
  <p:slideViewPr>
    <p:cSldViewPr>
      <p:cViewPr varScale="1">
        <p:scale>
          <a:sx n="53" d="100"/>
          <a:sy n="53" d="100"/>
        </p:scale>
        <p:origin x="-11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ytuł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22" name="Podtytuł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pl-PL" smtClean="0"/>
              <a:t>Kliknij, aby edytować styl wzorca podtytułu</a:t>
            </a:r>
            <a:endParaRPr kumimoji="0" lang="en-US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A7A0EA-974D-429B-9188-DE6FE94C069E}" type="datetimeFigureOut">
              <a:rPr lang="pl-PL" smtClean="0"/>
              <a:pPr/>
              <a:t>2012-05-31</a:t>
            </a:fld>
            <a:endParaRPr lang="pl-PL"/>
          </a:p>
        </p:txBody>
      </p:sp>
      <p:sp>
        <p:nvSpPr>
          <p:cNvPr id="20" name="Symbol zastępczy stopki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10" name="Symbol zastępczy numeru slajd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7FC0C00-E7AE-4311-838A-0571AEDB4CE8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8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A7A0EA-974D-429B-9188-DE6FE94C069E}" type="datetimeFigureOut">
              <a:rPr lang="pl-PL" smtClean="0"/>
              <a:pPr/>
              <a:t>2012-05-31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7FC0C00-E7AE-4311-838A-0571AEDB4CE8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rostokąt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A7A0EA-974D-429B-9188-DE6FE94C069E}" type="datetimeFigureOut">
              <a:rPr lang="pl-PL" smtClean="0"/>
              <a:pPr/>
              <a:t>2012-05-31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7FC0C00-E7AE-4311-838A-0571AEDB4CE8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10" name="Prostokąt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A7A0EA-974D-429B-9188-DE6FE94C069E}" type="datetimeFigureOut">
              <a:rPr lang="pl-PL" smtClean="0"/>
              <a:pPr/>
              <a:t>2012-05-31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7FC0C00-E7AE-4311-838A-0571AEDB4CE8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5" name="Symbol zastępczy zawartości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A7A0EA-974D-429B-9188-DE6FE94C069E}" type="datetimeFigureOut">
              <a:rPr lang="pl-PL" smtClean="0"/>
              <a:pPr/>
              <a:t>2012-05-31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7FC0C00-E7AE-4311-838A-0571AEDB4CE8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A7A0EA-974D-429B-9188-DE6FE94C069E}" type="datetimeFigureOut">
              <a:rPr lang="pl-PL" smtClean="0"/>
              <a:pPr/>
              <a:t>2012-05-31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7FC0C00-E7AE-4311-838A-0571AEDB4CE8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rostokąt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A7A0EA-974D-429B-9188-DE6FE94C069E}" type="datetimeFigureOut">
              <a:rPr lang="pl-PL" smtClean="0"/>
              <a:pPr/>
              <a:t>2012-05-31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7FC0C00-E7AE-4311-838A-0571AEDB4CE8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6" name="Prostokąt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A7A0EA-974D-429B-9188-DE6FE94C069E}" type="datetimeFigureOut">
              <a:rPr lang="pl-PL" smtClean="0"/>
              <a:pPr/>
              <a:t>2012-05-31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7FC0C00-E7AE-4311-838A-0571AEDB4CE8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A7A0EA-974D-429B-9188-DE6FE94C069E}" type="datetimeFigureOut">
              <a:rPr lang="pl-PL" smtClean="0"/>
              <a:pPr/>
              <a:t>2012-05-31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7FC0C00-E7AE-4311-838A-0571AEDB4CE8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8" name="Prostokąt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pl-PL" smtClean="0"/>
              <a:t>Kliknij ikonę, aby dodać obraz</a:t>
            </a:r>
            <a:endParaRPr kumimoji="0" lang="en-US" dirty="0"/>
          </a:p>
        </p:txBody>
      </p:sp>
      <p:sp>
        <p:nvSpPr>
          <p:cNvPr id="9" name="Schemat blokowy: proce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Schemat blokowy: proce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A7A0EA-974D-429B-9188-DE6FE94C069E}" type="datetimeFigureOut">
              <a:rPr lang="pl-PL" smtClean="0"/>
              <a:pPr/>
              <a:t>2012-05-31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7FC0C00-E7AE-4311-838A-0571AEDB4CE8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A7A0EA-974D-429B-9188-DE6FE94C069E}" type="datetimeFigureOut">
              <a:rPr lang="pl-PL" smtClean="0"/>
              <a:pPr/>
              <a:t>2012-05-31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7FC0C00-E7AE-4311-838A-0571AEDB4CE8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Wycinek koła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ierścień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Prostokąt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Symbol zastępczy tytułu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9" name="Symbol zastępczy tekstu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  <a:p>
            <a:pPr lvl="1" eaLnBrk="1" latinLnBrk="0" hangingPunct="1"/>
            <a:r>
              <a:rPr kumimoji="0" lang="pl-PL" smtClean="0"/>
              <a:t>Drugi poziom</a:t>
            </a:r>
          </a:p>
          <a:p>
            <a:pPr lvl="2" eaLnBrk="1" latinLnBrk="0" hangingPunct="1"/>
            <a:r>
              <a:rPr kumimoji="0" lang="pl-PL" smtClean="0"/>
              <a:t>Trzeci poziom</a:t>
            </a:r>
          </a:p>
          <a:p>
            <a:pPr lvl="3" eaLnBrk="1" latinLnBrk="0" hangingPunct="1"/>
            <a:r>
              <a:rPr kumimoji="0" lang="pl-PL" smtClean="0"/>
              <a:t>Czwarty poziom</a:t>
            </a:r>
          </a:p>
          <a:p>
            <a:pPr lvl="4" eaLnBrk="1" latinLnBrk="0" hangingPunct="1"/>
            <a:r>
              <a:rPr kumimoji="0" lang="pl-PL" smtClean="0"/>
              <a:t>Piąty poziom</a:t>
            </a:r>
            <a:endParaRPr kumimoji="0" lang="en-US"/>
          </a:p>
        </p:txBody>
      </p:sp>
      <p:sp>
        <p:nvSpPr>
          <p:cNvPr id="24" name="Symbol zastępczy daty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E9A7A0EA-974D-429B-9188-DE6FE94C069E}" type="datetimeFigureOut">
              <a:rPr lang="pl-PL" smtClean="0"/>
              <a:pPr/>
              <a:t>2012-05-31</a:t>
            </a:fld>
            <a:endParaRPr lang="pl-PL"/>
          </a:p>
        </p:txBody>
      </p:sp>
      <p:sp>
        <p:nvSpPr>
          <p:cNvPr id="10" name="Symbol zastępczy stopki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pl-PL"/>
          </a:p>
        </p:txBody>
      </p:sp>
      <p:sp>
        <p:nvSpPr>
          <p:cNvPr id="22" name="Symbol zastępczy numeru slajd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F7FC0C00-E7AE-4311-838A-0571AEDB4CE8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15" name="Prostokąt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7" Type="http://schemas.openxmlformats.org/officeDocument/2006/relationships/image" Target="../media/image19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gi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071538" y="357166"/>
            <a:ext cx="7000924" cy="1214446"/>
          </a:xfrm>
        </p:spPr>
        <p:txBody>
          <a:bodyPr>
            <a:normAutofit/>
          </a:bodyPr>
          <a:lstStyle/>
          <a:p>
            <a:r>
              <a:rPr lang="pl-PL" sz="6600" b="1" dirty="0" err="1">
                <a:latin typeface="DejaVu Serif" pitchFamily="18" charset="0"/>
                <a:ea typeface="DejaVu Serif" pitchFamily="18" charset="0"/>
              </a:rPr>
              <a:t>Sailing</a:t>
            </a:r>
            <a:r>
              <a:rPr lang="pl-PL" sz="6600" b="1" dirty="0">
                <a:latin typeface="DejaVu Serif" pitchFamily="18" charset="0"/>
                <a:ea typeface="DejaVu Serif" pitchFamily="18" charset="0"/>
              </a:rPr>
              <a:t> Stones</a:t>
            </a:r>
          </a:p>
        </p:txBody>
      </p:sp>
      <p:pic>
        <p:nvPicPr>
          <p:cNvPr id="4" name="Obraz 3" descr="Sailing_Ston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1538" y="1643050"/>
            <a:ext cx="4357718" cy="3429024"/>
          </a:xfrm>
          <a:prstGeom prst="rect">
            <a:avLst/>
          </a:prstGeom>
        </p:spPr>
      </p:pic>
      <p:pic>
        <p:nvPicPr>
          <p:cNvPr id="5" name="Obraz 4" descr="sailing-stones-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6314" y="3357562"/>
            <a:ext cx="4357686" cy="3143272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000100" y="274638"/>
            <a:ext cx="7686700" cy="1143000"/>
          </a:xfrm>
        </p:spPr>
        <p:txBody>
          <a:bodyPr>
            <a:normAutofit/>
          </a:bodyPr>
          <a:lstStyle/>
          <a:p>
            <a:r>
              <a:rPr lang="pl-PL" sz="4800" dirty="0" err="1" smtClean="0"/>
              <a:t>What</a:t>
            </a:r>
            <a:r>
              <a:rPr lang="pl-PL" sz="4800" dirty="0" smtClean="0"/>
              <a:t> </a:t>
            </a:r>
            <a:r>
              <a:rPr lang="pl-PL" sz="4800" dirty="0" err="1" smtClean="0"/>
              <a:t>is</a:t>
            </a:r>
            <a:r>
              <a:rPr lang="pl-PL" sz="4800" dirty="0" smtClean="0"/>
              <a:t> </a:t>
            </a:r>
            <a:r>
              <a:rPr lang="pl-PL" sz="4800" dirty="0" err="1" smtClean="0"/>
              <a:t>it</a:t>
            </a:r>
            <a:r>
              <a:rPr lang="pl-PL" sz="4800" dirty="0" smtClean="0"/>
              <a:t>?</a:t>
            </a:r>
            <a:endParaRPr lang="pl-PL" sz="4800" dirty="0"/>
          </a:p>
        </p:txBody>
      </p:sp>
      <p:pic>
        <p:nvPicPr>
          <p:cNvPr id="4" name="Symbol zastępczy zawartości 3" descr="what-is-enterprise-2.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715140" y="0"/>
            <a:ext cx="2171696" cy="2714620"/>
          </a:xfrm>
        </p:spPr>
      </p:pic>
      <p:sp>
        <p:nvSpPr>
          <p:cNvPr id="5" name="pole tekstowe 4"/>
          <p:cNvSpPr txBox="1"/>
          <p:nvPr/>
        </p:nvSpPr>
        <p:spPr>
          <a:xfrm>
            <a:off x="928662" y="1785926"/>
            <a:ext cx="614366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pl-PL" sz="3200" dirty="0"/>
              <a:t>G</a:t>
            </a:r>
            <a:r>
              <a:rPr lang="en-US" sz="3200" dirty="0" err="1" smtClean="0"/>
              <a:t>eological</a:t>
            </a:r>
            <a:r>
              <a:rPr lang="en-US" sz="3200" dirty="0" smtClean="0"/>
              <a:t> </a:t>
            </a:r>
            <a:r>
              <a:rPr lang="en-US" sz="3200" dirty="0" smtClean="0"/>
              <a:t>phenomenon </a:t>
            </a:r>
            <a:r>
              <a:rPr lang="pl-PL" sz="3200" dirty="0" err="1" smtClean="0"/>
              <a:t>that</a:t>
            </a:r>
            <a:r>
              <a:rPr lang="pl-PL" sz="3200" dirty="0" smtClean="0"/>
              <a:t> </a:t>
            </a:r>
            <a:r>
              <a:rPr lang="pl-PL" sz="3200" dirty="0" err="1" smtClean="0"/>
              <a:t>can</a:t>
            </a:r>
            <a:r>
              <a:rPr lang="pl-PL" sz="3200" dirty="0" smtClean="0"/>
              <a:t> be </a:t>
            </a:r>
            <a:r>
              <a:rPr lang="pl-PL" sz="3200" dirty="0" err="1" smtClean="0"/>
              <a:t>observed</a:t>
            </a:r>
            <a:r>
              <a:rPr lang="pl-PL" sz="3200" dirty="0" smtClean="0"/>
              <a:t> </a:t>
            </a:r>
            <a:r>
              <a:rPr lang="en-US" sz="3200" dirty="0" smtClean="0"/>
              <a:t>in </a:t>
            </a:r>
            <a:r>
              <a:rPr lang="en-US" sz="3200" dirty="0" smtClean="0"/>
              <a:t>dried-up lake of </a:t>
            </a:r>
            <a:r>
              <a:rPr lang="en-US" sz="3200" b="1" dirty="0" smtClean="0"/>
              <a:t>Racetrack Playa</a:t>
            </a:r>
            <a:r>
              <a:rPr lang="pl-PL" sz="3200" b="1" dirty="0" smtClean="0"/>
              <a:t> </a:t>
            </a:r>
            <a:r>
              <a:rPr lang="pl-PL" sz="3200" b="1" dirty="0" err="1" smtClean="0"/>
              <a:t>(i</a:t>
            </a:r>
            <a:r>
              <a:rPr lang="pl-PL" sz="3200" b="1" dirty="0" smtClean="0"/>
              <a:t>n </a:t>
            </a:r>
            <a:r>
              <a:rPr lang="pl-PL" sz="3200" b="1" dirty="0" err="1" smtClean="0"/>
              <a:t>Death</a:t>
            </a:r>
            <a:r>
              <a:rPr lang="pl-PL" sz="3200" b="1" dirty="0" smtClean="0"/>
              <a:t> Valley)</a:t>
            </a:r>
          </a:p>
          <a:p>
            <a:pPr>
              <a:buFont typeface="Arial" pitchFamily="34" charset="0"/>
              <a:buChar char="•"/>
            </a:pPr>
            <a:endParaRPr lang="pl-PL" sz="3200" b="1" dirty="0" smtClean="0"/>
          </a:p>
          <a:p>
            <a:endParaRPr lang="pl-PL" sz="3200" b="1" dirty="0"/>
          </a:p>
        </p:txBody>
      </p:sp>
      <p:pic>
        <p:nvPicPr>
          <p:cNvPr id="7" name="Obraz 6" descr="dolina_smierci0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71836" y="3786190"/>
            <a:ext cx="5572164" cy="3071810"/>
          </a:xfrm>
          <a:prstGeom prst="rect">
            <a:avLst/>
          </a:prstGeom>
        </p:spPr>
      </p:pic>
      <p:cxnSp>
        <p:nvCxnSpPr>
          <p:cNvPr id="13" name="Łącznik prosty ze strzałką 12"/>
          <p:cNvCxnSpPr>
            <a:cxnSpLocks/>
          </p:cNvCxnSpPr>
          <p:nvPr/>
        </p:nvCxnSpPr>
        <p:spPr>
          <a:xfrm>
            <a:off x="2357422" y="3643314"/>
            <a:ext cx="500066" cy="428628"/>
          </a:xfrm>
          <a:prstGeom prst="straightConnector1">
            <a:avLst/>
          </a:prstGeom>
          <a:ln w="44450">
            <a:solidFill>
              <a:schemeClr val="tx1"/>
            </a:solidFill>
            <a:prstDash val="soli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" decel="10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9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000100" y="0"/>
            <a:ext cx="7686700" cy="1214422"/>
          </a:xfrm>
        </p:spPr>
        <p:txBody>
          <a:bodyPr/>
          <a:lstStyle/>
          <a:p>
            <a:r>
              <a:rPr lang="pl-PL" dirty="0" err="1" smtClean="0"/>
              <a:t>How</a:t>
            </a:r>
            <a:r>
              <a:rPr lang="pl-PL" dirty="0" smtClean="0"/>
              <a:t> </a:t>
            </a:r>
            <a:r>
              <a:rPr lang="pl-PL" dirty="0" err="1" smtClean="0"/>
              <a:t>does</a:t>
            </a:r>
            <a:r>
              <a:rPr lang="pl-PL" dirty="0" smtClean="0"/>
              <a:t> </a:t>
            </a:r>
            <a:r>
              <a:rPr lang="pl-PL" dirty="0" err="1" smtClean="0"/>
              <a:t>it</a:t>
            </a:r>
            <a:r>
              <a:rPr lang="pl-PL" dirty="0" smtClean="0"/>
              <a:t> </a:t>
            </a:r>
            <a:r>
              <a:rPr lang="pl-PL" dirty="0" err="1" smtClean="0"/>
              <a:t>work</a:t>
            </a:r>
            <a:r>
              <a:rPr lang="pl-PL" dirty="0" smtClean="0"/>
              <a:t>?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1000100" y="1142984"/>
            <a:ext cx="7686700" cy="4983179"/>
          </a:xfrm>
        </p:spPr>
        <p:txBody>
          <a:bodyPr/>
          <a:lstStyle/>
          <a:p>
            <a:r>
              <a:rPr lang="en-US" dirty="0" smtClean="0"/>
              <a:t>The stones move along the surface, leaving behind </a:t>
            </a:r>
            <a:r>
              <a:rPr lang="pl-PL" dirty="0" smtClean="0"/>
              <a:t>long</a:t>
            </a:r>
            <a:r>
              <a:rPr lang="en-US" dirty="0" smtClean="0"/>
              <a:t> </a:t>
            </a:r>
            <a:r>
              <a:rPr lang="en-US" dirty="0" smtClean="0"/>
              <a:t>traces</a:t>
            </a:r>
            <a:r>
              <a:rPr lang="pl-PL" dirty="0" smtClean="0"/>
              <a:t>.</a:t>
            </a:r>
            <a:endParaRPr lang="pl-PL" dirty="0" smtClean="0"/>
          </a:p>
          <a:p>
            <a:r>
              <a:rPr lang="en-US" dirty="0" smtClean="0"/>
              <a:t>The </a:t>
            </a:r>
            <a:r>
              <a:rPr lang="en-US" dirty="0"/>
              <a:t>stones </a:t>
            </a:r>
            <a:r>
              <a:rPr lang="pl-PL" dirty="0" err="1" smtClean="0"/>
              <a:t>are</a:t>
            </a:r>
            <a:r>
              <a:rPr lang="pl-PL" dirty="0" smtClean="0"/>
              <a:t> </a:t>
            </a:r>
            <a:r>
              <a:rPr lang="pl-PL" dirty="0" err="1" smtClean="0"/>
              <a:t>moving</a:t>
            </a:r>
            <a:r>
              <a:rPr lang="pl-PL" dirty="0" smtClean="0"/>
              <a:t> </a:t>
            </a:r>
            <a:r>
              <a:rPr lang="en-US" dirty="0" smtClean="0"/>
              <a:t>in </a:t>
            </a:r>
            <a:r>
              <a:rPr lang="en-US" dirty="0" smtClean="0"/>
              <a:t>winter</a:t>
            </a:r>
            <a:r>
              <a:rPr lang="pl-PL" dirty="0" smtClean="0"/>
              <a:t> </a:t>
            </a:r>
            <a:r>
              <a:rPr lang="pl-PL" dirty="0" err="1" smtClean="0"/>
              <a:t>only</a:t>
            </a:r>
            <a:r>
              <a:rPr lang="en-US" dirty="0" smtClean="0"/>
              <a:t>, </a:t>
            </a:r>
            <a:r>
              <a:rPr lang="en-US" dirty="0"/>
              <a:t>but </a:t>
            </a:r>
            <a:r>
              <a:rPr lang="pl-PL" dirty="0" err="1" smtClean="0"/>
              <a:t>it</a:t>
            </a:r>
            <a:r>
              <a:rPr lang="pl-PL" dirty="0" smtClean="0"/>
              <a:t> </a:t>
            </a:r>
            <a:r>
              <a:rPr lang="pl-PL" dirty="0" err="1" smtClean="0"/>
              <a:t>doesn’t</a:t>
            </a:r>
            <a:r>
              <a:rPr lang="pl-PL" dirty="0" smtClean="0"/>
              <a:t> </a:t>
            </a:r>
            <a:r>
              <a:rPr lang="pl-PL" dirty="0" err="1" smtClean="0"/>
              <a:t>happen</a:t>
            </a:r>
            <a:r>
              <a:rPr lang="pl-PL" dirty="0" smtClean="0"/>
              <a:t> </a:t>
            </a:r>
            <a:r>
              <a:rPr lang="en-US" dirty="0" smtClean="0"/>
              <a:t>every </a:t>
            </a:r>
            <a:r>
              <a:rPr lang="en-US" dirty="0" smtClean="0"/>
              <a:t>year</a:t>
            </a:r>
            <a:r>
              <a:rPr lang="pl-PL" dirty="0" smtClean="0"/>
              <a:t>.</a:t>
            </a:r>
            <a:endParaRPr lang="pl-PL" dirty="0" smtClean="0"/>
          </a:p>
          <a:p>
            <a:r>
              <a:rPr lang="en-US" dirty="0"/>
              <a:t>Their traces are visible for </a:t>
            </a:r>
            <a:r>
              <a:rPr lang="pl-PL" dirty="0" smtClean="0"/>
              <a:t>a </a:t>
            </a:r>
            <a:r>
              <a:rPr lang="pl-PL" dirty="0" err="1" smtClean="0"/>
              <a:t>few</a:t>
            </a:r>
            <a:r>
              <a:rPr lang="en-US" dirty="0" smtClean="0"/>
              <a:t> </a:t>
            </a:r>
            <a:r>
              <a:rPr lang="en-US" dirty="0"/>
              <a:t>years</a:t>
            </a:r>
            <a:r>
              <a:rPr lang="en-US" dirty="0" smtClean="0"/>
              <a:t>.</a:t>
            </a:r>
            <a:endParaRPr lang="pl-PL" dirty="0" smtClean="0"/>
          </a:p>
          <a:p>
            <a:endParaRPr lang="pl-PL" dirty="0" smtClean="0"/>
          </a:p>
          <a:p>
            <a:endParaRPr lang="pl-PL" dirty="0"/>
          </a:p>
        </p:txBody>
      </p:sp>
      <p:pic>
        <p:nvPicPr>
          <p:cNvPr id="4" name="Obraz 3" descr="sailing_stones_2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57422" y="3905250"/>
            <a:ext cx="4286280" cy="2952750"/>
          </a:xfrm>
          <a:prstGeom prst="rect">
            <a:avLst/>
          </a:prstGeom>
        </p:spPr>
      </p:pic>
      <p:pic>
        <p:nvPicPr>
          <p:cNvPr id="5" name="Obraz 4" descr="pytajnik (2)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358214" y="0"/>
            <a:ext cx="565789" cy="2357454"/>
          </a:xfrm>
          <a:prstGeom prst="rect">
            <a:avLst/>
          </a:prstGeom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142976" y="274638"/>
            <a:ext cx="6215106" cy="1143000"/>
          </a:xfrm>
        </p:spPr>
        <p:txBody>
          <a:bodyPr>
            <a:normAutofit fontScale="90000"/>
          </a:bodyPr>
          <a:lstStyle/>
          <a:p>
            <a:r>
              <a:rPr lang="pl-PL" dirty="0" smtClean="0"/>
              <a:t>H</a:t>
            </a:r>
            <a:r>
              <a:rPr lang="en-US" dirty="0" err="1" smtClean="0"/>
              <a:t>ow</a:t>
            </a:r>
            <a:r>
              <a:rPr lang="en-US" dirty="0"/>
              <a:t> long are their </a:t>
            </a:r>
            <a:r>
              <a:rPr lang="en-US" dirty="0" smtClean="0"/>
              <a:t>traces</a:t>
            </a:r>
            <a:r>
              <a:rPr lang="pl-PL" dirty="0" smtClean="0"/>
              <a:t>?</a:t>
            </a:r>
            <a:endParaRPr lang="pl-PL" dirty="0"/>
          </a:p>
        </p:txBody>
      </p:sp>
      <p:pic>
        <p:nvPicPr>
          <p:cNvPr id="4" name="Symbol zastępczy zawartości 3" descr="pytajnik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707887" y="-214338"/>
            <a:ext cx="2436113" cy="2643182"/>
          </a:xfrm>
        </p:spPr>
      </p:pic>
      <p:sp>
        <p:nvSpPr>
          <p:cNvPr id="5" name="pole tekstowe 4"/>
          <p:cNvSpPr txBox="1"/>
          <p:nvPr/>
        </p:nvSpPr>
        <p:spPr>
          <a:xfrm>
            <a:off x="1071538" y="1928802"/>
            <a:ext cx="6072230" cy="43704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 err="1" smtClean="0"/>
              <a:t>Traces</a:t>
            </a:r>
            <a:r>
              <a:rPr lang="pl-PL" sz="3200" dirty="0" smtClean="0"/>
              <a:t> </a:t>
            </a:r>
            <a:r>
              <a:rPr lang="pl-PL" sz="3200" dirty="0" err="1" smtClean="0"/>
              <a:t>have</a:t>
            </a:r>
            <a:r>
              <a:rPr lang="pl-PL" sz="3200" dirty="0" smtClean="0"/>
              <a:t> </a:t>
            </a:r>
            <a:r>
              <a:rPr lang="pl-PL" sz="3200" dirty="0" err="1" smtClean="0"/>
              <a:t>got</a:t>
            </a:r>
            <a:r>
              <a:rPr lang="pl-PL" sz="3200" dirty="0" smtClean="0"/>
              <a:t> </a:t>
            </a:r>
            <a:r>
              <a:rPr lang="pl-PL" sz="3200" dirty="0" err="1"/>
              <a:t>different</a:t>
            </a:r>
            <a:r>
              <a:rPr lang="pl-PL" sz="3200" dirty="0"/>
              <a:t> </a:t>
            </a:r>
            <a:r>
              <a:rPr lang="pl-PL" sz="3200" dirty="0" err="1" smtClean="0"/>
              <a:t>lengths</a:t>
            </a:r>
            <a:r>
              <a:rPr lang="pl-PL" sz="3200" dirty="0" smtClean="0"/>
              <a:t> </a:t>
            </a:r>
            <a:r>
              <a:rPr lang="en-US" sz="3200" dirty="0"/>
              <a:t>from a few to </a:t>
            </a:r>
            <a:r>
              <a:rPr lang="en-US" sz="3200" dirty="0" smtClean="0"/>
              <a:t>several</a:t>
            </a:r>
            <a:r>
              <a:rPr lang="pl-PL" sz="3200" dirty="0" smtClean="0"/>
              <a:t> </a:t>
            </a:r>
            <a:r>
              <a:rPr lang="pl-PL" sz="3200" dirty="0" err="1" smtClean="0"/>
              <a:t>meters</a:t>
            </a:r>
            <a:r>
              <a:rPr lang="pl-PL" sz="3200" dirty="0" smtClean="0"/>
              <a:t>.</a:t>
            </a:r>
          </a:p>
          <a:p>
            <a:endParaRPr lang="pl-PL" sz="2800" dirty="0"/>
          </a:p>
          <a:p>
            <a:r>
              <a:rPr lang="pl-PL" sz="2800" dirty="0" err="1" smtClean="0"/>
              <a:t>The</a:t>
            </a:r>
            <a:r>
              <a:rPr lang="pl-PL" sz="2800" dirty="0" smtClean="0"/>
              <a:t> </a:t>
            </a:r>
            <a:r>
              <a:rPr lang="pl-PL" sz="2800" dirty="0" err="1" smtClean="0"/>
              <a:t>longest</a:t>
            </a:r>
            <a:r>
              <a:rPr lang="pl-PL" sz="2800" dirty="0" smtClean="0"/>
              <a:t> </a:t>
            </a:r>
            <a:r>
              <a:rPr lang="pl-PL" sz="2800" dirty="0" err="1" smtClean="0"/>
              <a:t>trail</a:t>
            </a:r>
            <a:r>
              <a:rPr lang="pl-PL" sz="2800" dirty="0" smtClean="0"/>
              <a:t> </a:t>
            </a:r>
            <a:r>
              <a:rPr lang="pl-PL" sz="2800" dirty="0" err="1" smtClean="0"/>
              <a:t>had</a:t>
            </a:r>
            <a:r>
              <a:rPr lang="pl-PL" sz="2800" dirty="0" smtClean="0"/>
              <a:t> 201 </a:t>
            </a:r>
            <a:r>
              <a:rPr lang="pl-PL" sz="2800" dirty="0" err="1" smtClean="0"/>
              <a:t>meter</a:t>
            </a:r>
            <a:r>
              <a:rPr lang="pl-PL" sz="2800" dirty="0" smtClean="0"/>
              <a:t>. </a:t>
            </a:r>
            <a:r>
              <a:rPr lang="pl-PL" sz="2800" dirty="0" err="1" smtClean="0"/>
              <a:t>meters</a:t>
            </a:r>
            <a:r>
              <a:rPr lang="pl-PL" sz="2800" dirty="0" smtClean="0"/>
              <a:t> !</a:t>
            </a:r>
          </a:p>
          <a:p>
            <a:endParaRPr lang="pl-PL" sz="2800" dirty="0"/>
          </a:p>
          <a:p>
            <a:endParaRPr lang="pl-PL" sz="2800" dirty="0" smtClean="0"/>
          </a:p>
          <a:p>
            <a:endParaRPr lang="pl-PL" sz="2800" dirty="0"/>
          </a:p>
          <a:p>
            <a:endParaRPr lang="pl-PL" sz="2800" dirty="0" smtClean="0"/>
          </a:p>
          <a:p>
            <a:endParaRPr lang="pl-PL" dirty="0"/>
          </a:p>
        </p:txBody>
      </p:sp>
      <p:pic>
        <p:nvPicPr>
          <p:cNvPr id="6" name="Obraz 5" descr="sailing-stones-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14942" y="3022435"/>
            <a:ext cx="3929058" cy="3835565"/>
          </a:xfrm>
          <a:prstGeom prst="rect">
            <a:avLst/>
          </a:prstGeom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357290" y="0"/>
            <a:ext cx="7329510" cy="1071546"/>
          </a:xfrm>
        </p:spPr>
        <p:txBody>
          <a:bodyPr>
            <a:normAutofit fontScale="90000"/>
          </a:bodyPr>
          <a:lstStyle/>
          <a:p>
            <a:r>
              <a:rPr lang="pl-PL" dirty="0" err="1" smtClean="0"/>
              <a:t>How</a:t>
            </a:r>
            <a:r>
              <a:rPr lang="pl-PL" dirty="0" smtClean="0"/>
              <a:t> </a:t>
            </a:r>
            <a:r>
              <a:rPr lang="pl-PL" dirty="0" err="1" smtClean="0"/>
              <a:t>is</a:t>
            </a:r>
            <a:r>
              <a:rPr lang="pl-PL" dirty="0" smtClean="0"/>
              <a:t> </a:t>
            </a:r>
            <a:r>
              <a:rPr lang="pl-PL" dirty="0" err="1" smtClean="0"/>
              <a:t>it</a:t>
            </a:r>
            <a:r>
              <a:rPr lang="pl-PL" dirty="0" smtClean="0"/>
              <a:t> </a:t>
            </a:r>
            <a:r>
              <a:rPr lang="pl-PL" dirty="0" err="1" smtClean="0"/>
              <a:t>possible</a:t>
            </a:r>
            <a:r>
              <a:rPr lang="pl-PL" dirty="0" smtClean="0"/>
              <a:t> </a:t>
            </a:r>
            <a:r>
              <a:rPr lang="pl-PL" dirty="0" err="1" smtClean="0"/>
              <a:t>that</a:t>
            </a:r>
            <a:r>
              <a:rPr lang="pl-PL" dirty="0" smtClean="0"/>
              <a:t> </a:t>
            </a:r>
            <a:r>
              <a:rPr lang="pl-PL" dirty="0" err="1" smtClean="0"/>
              <a:t>they</a:t>
            </a:r>
            <a:r>
              <a:rPr lang="pl-PL" dirty="0" smtClean="0"/>
              <a:t> </a:t>
            </a:r>
            <a:r>
              <a:rPr lang="pl-PL" dirty="0" err="1" smtClean="0"/>
              <a:t>are</a:t>
            </a:r>
            <a:r>
              <a:rPr lang="pl-PL" dirty="0" smtClean="0"/>
              <a:t> </a:t>
            </a:r>
            <a:r>
              <a:rPr lang="pl-PL" dirty="0" err="1" smtClean="0"/>
              <a:t>moving</a:t>
            </a:r>
            <a:r>
              <a:rPr lang="pl-PL" dirty="0" smtClean="0"/>
              <a:t>?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1000100" y="1142984"/>
            <a:ext cx="7686700" cy="4983179"/>
          </a:xfrm>
        </p:spPr>
        <p:txBody>
          <a:bodyPr>
            <a:normAutofit/>
          </a:bodyPr>
          <a:lstStyle/>
          <a:p>
            <a:r>
              <a:rPr lang="pl-PL" sz="2800" dirty="0" err="1" smtClean="0"/>
              <a:t>Geologists</a:t>
            </a:r>
            <a:r>
              <a:rPr lang="pl-PL" sz="2800" dirty="0" smtClean="0"/>
              <a:t> </a:t>
            </a:r>
            <a:r>
              <a:rPr lang="pl-PL" sz="2800" dirty="0" err="1" smtClean="0"/>
              <a:t>think</a:t>
            </a:r>
            <a:r>
              <a:rPr lang="pl-PL" sz="2800" dirty="0" smtClean="0"/>
              <a:t> </a:t>
            </a:r>
            <a:r>
              <a:rPr lang="pl-PL" sz="2800" dirty="0" err="1" smtClean="0"/>
              <a:t>that</a:t>
            </a:r>
            <a:r>
              <a:rPr lang="pl-PL" sz="2800" dirty="0" smtClean="0"/>
              <a:t> </a:t>
            </a:r>
            <a:r>
              <a:rPr lang="pl-PL" sz="2800" dirty="0" err="1" smtClean="0"/>
              <a:t>this</a:t>
            </a:r>
            <a:r>
              <a:rPr lang="pl-PL" sz="2800" dirty="0" smtClean="0"/>
              <a:t> </a:t>
            </a:r>
            <a:r>
              <a:rPr lang="pl-PL" sz="2800" dirty="0" err="1" smtClean="0"/>
              <a:t>is</a:t>
            </a:r>
            <a:r>
              <a:rPr lang="pl-PL" sz="2800" dirty="0" smtClean="0"/>
              <a:t> </a:t>
            </a:r>
            <a:r>
              <a:rPr lang="pl-PL" sz="2800" dirty="0" err="1" smtClean="0"/>
              <a:t>due</a:t>
            </a:r>
            <a:r>
              <a:rPr lang="pl-PL" sz="2800" dirty="0" smtClean="0"/>
              <a:t> to wind and </a:t>
            </a:r>
            <a:r>
              <a:rPr lang="pl-PL" sz="2800" dirty="0" err="1" smtClean="0"/>
              <a:t>mud</a:t>
            </a:r>
            <a:r>
              <a:rPr lang="pl-PL" sz="2800" dirty="0"/>
              <a:t> </a:t>
            </a:r>
            <a:r>
              <a:rPr lang="pl-PL" sz="2800" dirty="0" smtClean="0"/>
              <a:t>but wind </a:t>
            </a:r>
            <a:r>
              <a:rPr lang="pl-PL" sz="2800" dirty="0" err="1" smtClean="0"/>
              <a:t>can’t</a:t>
            </a:r>
            <a:r>
              <a:rPr lang="pl-PL" sz="2800" dirty="0" smtClean="0"/>
              <a:t> </a:t>
            </a:r>
            <a:r>
              <a:rPr lang="pl-PL" sz="2800" dirty="0" err="1" smtClean="0"/>
              <a:t>move</a:t>
            </a:r>
            <a:r>
              <a:rPr lang="pl-PL" sz="2800" dirty="0" smtClean="0"/>
              <a:t> </a:t>
            </a:r>
            <a:r>
              <a:rPr lang="pl-PL" sz="2800" dirty="0" err="1" smtClean="0"/>
              <a:t>stones</a:t>
            </a:r>
            <a:r>
              <a:rPr lang="pl-PL" sz="2800" dirty="0" smtClean="0"/>
              <a:t> </a:t>
            </a:r>
            <a:r>
              <a:rPr lang="pl-PL" sz="2800" dirty="0" err="1" smtClean="0"/>
              <a:t>which</a:t>
            </a:r>
            <a:r>
              <a:rPr lang="pl-PL" sz="2800" dirty="0" smtClean="0"/>
              <a:t> </a:t>
            </a:r>
            <a:r>
              <a:rPr lang="pl-PL" sz="2800" dirty="0" err="1" smtClean="0"/>
              <a:t>weight</a:t>
            </a:r>
            <a:r>
              <a:rPr lang="pl-PL" sz="2800" dirty="0"/>
              <a:t> as much as </a:t>
            </a:r>
            <a:r>
              <a:rPr lang="pl-PL" sz="2800" dirty="0" err="1" smtClean="0"/>
              <a:t>human</a:t>
            </a:r>
            <a:r>
              <a:rPr lang="pl-PL" sz="2800" dirty="0" smtClean="0"/>
              <a:t>.</a:t>
            </a:r>
          </a:p>
          <a:p>
            <a:r>
              <a:rPr lang="pl-PL" sz="2800" dirty="0" err="1" smtClean="0"/>
              <a:t>Some</a:t>
            </a:r>
            <a:r>
              <a:rPr lang="pl-PL" sz="2800" dirty="0" smtClean="0"/>
              <a:t> </a:t>
            </a:r>
            <a:r>
              <a:rPr lang="pl-PL" sz="2800" dirty="0" err="1" smtClean="0"/>
              <a:t>people</a:t>
            </a:r>
            <a:r>
              <a:rPr lang="pl-PL" sz="2800" dirty="0" smtClean="0"/>
              <a:t> </a:t>
            </a:r>
            <a:r>
              <a:rPr lang="pl-PL" sz="2800" dirty="0" err="1" smtClean="0"/>
              <a:t>think</a:t>
            </a:r>
            <a:r>
              <a:rPr lang="pl-PL" sz="2800" dirty="0" smtClean="0"/>
              <a:t> </a:t>
            </a:r>
            <a:r>
              <a:rPr lang="pl-PL" sz="2800" dirty="0" err="1" smtClean="0"/>
              <a:t>that</a:t>
            </a:r>
            <a:r>
              <a:rPr lang="pl-PL" sz="2800" dirty="0" smtClean="0"/>
              <a:t> </a:t>
            </a:r>
            <a:r>
              <a:rPr lang="pl-PL" sz="2800" dirty="0" err="1" smtClean="0"/>
              <a:t>this</a:t>
            </a:r>
            <a:r>
              <a:rPr lang="pl-PL" sz="2800" dirty="0" smtClean="0"/>
              <a:t> </a:t>
            </a:r>
            <a:r>
              <a:rPr lang="pl-PL" sz="2800" dirty="0" err="1" smtClean="0"/>
              <a:t>happens</a:t>
            </a:r>
            <a:r>
              <a:rPr lang="pl-PL" sz="2800" dirty="0" smtClean="0"/>
              <a:t> </a:t>
            </a:r>
            <a:r>
              <a:rPr lang="pl-PL" sz="2800" dirty="0" err="1" smtClean="0"/>
              <a:t>because</a:t>
            </a:r>
            <a:r>
              <a:rPr lang="pl-PL" sz="2800" dirty="0" smtClean="0"/>
              <a:t> of </a:t>
            </a:r>
            <a:r>
              <a:rPr lang="en-US" sz="2800" dirty="0"/>
              <a:t> freezing water </a:t>
            </a:r>
            <a:r>
              <a:rPr lang="pl-PL" sz="2800" dirty="0" err="1" smtClean="0"/>
              <a:t>at</a:t>
            </a:r>
            <a:r>
              <a:rPr lang="pl-PL" sz="2800" dirty="0" smtClean="0"/>
              <a:t> </a:t>
            </a:r>
            <a:r>
              <a:rPr lang="pl-PL" sz="2800" dirty="0" err="1" smtClean="0"/>
              <a:t>night</a:t>
            </a:r>
            <a:r>
              <a:rPr lang="pl-PL" sz="2800" dirty="0" smtClean="0"/>
              <a:t> </a:t>
            </a:r>
            <a:r>
              <a:rPr lang="en-US" sz="2800" dirty="0" smtClean="0"/>
              <a:t>in </a:t>
            </a:r>
            <a:r>
              <a:rPr lang="en-US" sz="2800" dirty="0" err="1" smtClean="0"/>
              <a:t>wint</a:t>
            </a:r>
            <a:r>
              <a:rPr lang="pl-PL" sz="2800" dirty="0" smtClean="0"/>
              <a:t>er</a:t>
            </a:r>
            <a:r>
              <a:rPr lang="en-US" sz="2800" dirty="0" smtClean="0"/>
              <a:t>,</a:t>
            </a:r>
            <a:r>
              <a:rPr lang="en-US" sz="2800" dirty="0"/>
              <a:t> which creates ice </a:t>
            </a:r>
            <a:r>
              <a:rPr lang="en-US" sz="2800" dirty="0" smtClean="0"/>
              <a:t>sheets</a:t>
            </a:r>
            <a:r>
              <a:rPr lang="pl-PL" sz="2800" dirty="0" smtClean="0"/>
              <a:t>.</a:t>
            </a:r>
            <a:r>
              <a:rPr lang="en-US" sz="2800" dirty="0" smtClean="0"/>
              <a:t> </a:t>
            </a:r>
            <a:r>
              <a:rPr lang="pl-PL" sz="2800" dirty="0" smtClean="0"/>
              <a:t>W</a:t>
            </a:r>
            <a:r>
              <a:rPr lang="en-US" sz="2800" dirty="0" err="1" smtClean="0"/>
              <a:t>idespread</a:t>
            </a:r>
            <a:r>
              <a:rPr lang="pl-PL" sz="2800" dirty="0" smtClean="0"/>
              <a:t> </a:t>
            </a:r>
            <a:r>
              <a:rPr lang="pl-PL" sz="2800" dirty="0" err="1" smtClean="0"/>
              <a:t>winds</a:t>
            </a:r>
            <a:r>
              <a:rPr lang="en-US" sz="2800" dirty="0"/>
              <a:t> in Death Valley </a:t>
            </a:r>
            <a:r>
              <a:rPr lang="en-US" sz="2800" dirty="0" smtClean="0"/>
              <a:t>are </a:t>
            </a:r>
            <a:r>
              <a:rPr lang="en-US" sz="2800" dirty="0"/>
              <a:t>able to move the stones.</a:t>
            </a:r>
            <a:endParaRPr lang="pl-PL" sz="2800" dirty="0"/>
          </a:p>
        </p:txBody>
      </p:sp>
      <p:pic>
        <p:nvPicPr>
          <p:cNvPr id="4" name="Obraz 3" descr="Mysterious_sailing_stones_3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86248" y="4214818"/>
            <a:ext cx="4561863" cy="2857496"/>
          </a:xfrm>
          <a:prstGeom prst="rect">
            <a:avLst/>
          </a:prstGeom>
        </p:spPr>
      </p:pic>
    </p:spTree>
  </p:cSld>
  <p:clrMapOvr>
    <a:masterClrMapping/>
  </p:clrMapOvr>
  <p:transition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857232"/>
            <a:ext cx="8229600" cy="5268931"/>
          </a:xfrm>
        </p:spPr>
        <p:txBody>
          <a:bodyPr>
            <a:normAutofit/>
          </a:bodyPr>
          <a:lstStyle/>
          <a:p>
            <a:r>
              <a:rPr lang="pl-PL" sz="3600" dirty="0" err="1" smtClean="0"/>
              <a:t>Nobody</a:t>
            </a:r>
            <a:r>
              <a:rPr lang="pl-PL" sz="3600" dirty="0" smtClean="0"/>
              <a:t> </a:t>
            </a:r>
            <a:r>
              <a:rPr lang="pl-PL" sz="3600" dirty="0" err="1" smtClean="0"/>
              <a:t>has</a:t>
            </a:r>
            <a:r>
              <a:rPr lang="pl-PL" sz="3600" dirty="0" smtClean="0"/>
              <a:t> </a:t>
            </a:r>
            <a:r>
              <a:rPr lang="pl-PL" sz="3600" dirty="0" err="1" smtClean="0"/>
              <a:t>seen</a:t>
            </a:r>
            <a:r>
              <a:rPr lang="pl-PL" sz="3600" dirty="0" smtClean="0"/>
              <a:t> </a:t>
            </a:r>
            <a:r>
              <a:rPr lang="pl-PL" sz="3600" dirty="0" err="1" smtClean="0"/>
              <a:t>moving</a:t>
            </a:r>
            <a:r>
              <a:rPr lang="pl-PL" sz="3600" dirty="0" smtClean="0"/>
              <a:t> </a:t>
            </a:r>
            <a:r>
              <a:rPr lang="pl-PL" sz="3600" dirty="0" err="1" smtClean="0"/>
              <a:t>stones</a:t>
            </a:r>
            <a:r>
              <a:rPr lang="pl-PL" sz="3600" dirty="0" smtClean="0"/>
              <a:t> and </a:t>
            </a:r>
            <a:r>
              <a:rPr lang="pl-PL" sz="3600" dirty="0" err="1" smtClean="0"/>
              <a:t>cameras</a:t>
            </a:r>
            <a:r>
              <a:rPr lang="pl-PL" sz="3600" dirty="0" smtClean="0"/>
              <a:t> </a:t>
            </a:r>
            <a:r>
              <a:rPr lang="pl-PL" sz="3600" dirty="0" err="1" smtClean="0"/>
              <a:t>haven’t</a:t>
            </a:r>
            <a:r>
              <a:rPr lang="pl-PL" sz="3600" dirty="0" smtClean="0"/>
              <a:t> </a:t>
            </a:r>
            <a:r>
              <a:rPr lang="pl-PL" sz="3600" dirty="0" err="1" smtClean="0"/>
              <a:t>registered</a:t>
            </a:r>
            <a:r>
              <a:rPr lang="pl-PL" sz="3600" dirty="0" smtClean="0"/>
              <a:t> </a:t>
            </a:r>
            <a:r>
              <a:rPr lang="pl-PL" sz="3600" dirty="0" err="1" smtClean="0"/>
              <a:t>it</a:t>
            </a:r>
            <a:r>
              <a:rPr lang="pl-PL" sz="3600" dirty="0" smtClean="0"/>
              <a:t> </a:t>
            </a:r>
            <a:r>
              <a:rPr lang="pl-PL" sz="3600" dirty="0" err="1" smtClean="0"/>
              <a:t>yet</a:t>
            </a:r>
            <a:r>
              <a:rPr lang="pl-PL" sz="3600" dirty="0" smtClean="0"/>
              <a:t>. </a:t>
            </a:r>
          </a:p>
        </p:txBody>
      </p:sp>
      <p:pic>
        <p:nvPicPr>
          <p:cNvPr id="4" name="Obraz 3" descr="82_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4480" y="2500306"/>
            <a:ext cx="3000396" cy="2500330"/>
          </a:xfrm>
          <a:prstGeom prst="rect">
            <a:avLst/>
          </a:prstGeom>
        </p:spPr>
      </p:pic>
      <p:pic>
        <p:nvPicPr>
          <p:cNvPr id="5" name="Obraz 4" descr="no se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3503" y="2571744"/>
            <a:ext cx="3128527" cy="335944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err="1" smtClean="0"/>
              <a:t>Why</a:t>
            </a:r>
            <a:r>
              <a:rPr lang="pl-PL" dirty="0" smtClean="0"/>
              <a:t> </a:t>
            </a:r>
            <a:r>
              <a:rPr lang="pl-PL" dirty="0" err="1" smtClean="0"/>
              <a:t>is</a:t>
            </a:r>
            <a:r>
              <a:rPr lang="pl-PL" dirty="0" smtClean="0"/>
              <a:t> </a:t>
            </a:r>
            <a:r>
              <a:rPr lang="pl-PL" dirty="0" err="1" smtClean="0"/>
              <a:t>it</a:t>
            </a:r>
            <a:r>
              <a:rPr lang="pl-PL" dirty="0" smtClean="0"/>
              <a:t> so </a:t>
            </a:r>
            <a:r>
              <a:rPr lang="pl-PL" dirty="0" err="1" smtClean="0"/>
              <a:t>amazing</a:t>
            </a:r>
            <a:r>
              <a:rPr lang="pl-PL" dirty="0" smtClean="0"/>
              <a:t>?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Stones </a:t>
            </a:r>
            <a:r>
              <a:rPr lang="pl-PL" dirty="0" err="1" smtClean="0"/>
              <a:t>are</a:t>
            </a:r>
            <a:r>
              <a:rPr lang="pl-PL" dirty="0" smtClean="0"/>
              <a:t> </a:t>
            </a:r>
            <a:r>
              <a:rPr lang="pl-PL" dirty="0" err="1" smtClean="0"/>
              <a:t>moving</a:t>
            </a:r>
            <a:r>
              <a:rPr lang="pl-PL" dirty="0" smtClean="0"/>
              <a:t> </a:t>
            </a:r>
            <a:r>
              <a:rPr lang="pl-PL" dirty="0" err="1" smtClean="0"/>
              <a:t>parallel</a:t>
            </a:r>
            <a:r>
              <a:rPr lang="pl-PL" dirty="0" smtClean="0"/>
              <a:t> and </a:t>
            </a:r>
            <a:r>
              <a:rPr lang="pl-PL" dirty="0" err="1" smtClean="0"/>
              <a:t>suddenly</a:t>
            </a:r>
            <a:r>
              <a:rPr lang="pl-PL" dirty="0" smtClean="0"/>
              <a:t> </a:t>
            </a:r>
            <a:r>
              <a:rPr lang="pl-PL" dirty="0" smtClean="0"/>
              <a:t>one </a:t>
            </a:r>
            <a:r>
              <a:rPr lang="pl-PL" dirty="0" smtClean="0"/>
              <a:t>of </a:t>
            </a:r>
            <a:r>
              <a:rPr lang="pl-PL" dirty="0" err="1" smtClean="0"/>
              <a:t>them</a:t>
            </a:r>
            <a:r>
              <a:rPr lang="pl-PL" dirty="0" smtClean="0"/>
              <a:t> </a:t>
            </a:r>
            <a:r>
              <a:rPr lang="pl-PL" dirty="0" err="1" smtClean="0"/>
              <a:t>changes</a:t>
            </a:r>
            <a:r>
              <a:rPr lang="pl-PL" dirty="0" smtClean="0"/>
              <a:t> </a:t>
            </a:r>
            <a:r>
              <a:rPr lang="pl-PL" dirty="0" err="1" smtClean="0"/>
              <a:t>the</a:t>
            </a:r>
            <a:r>
              <a:rPr lang="pl-PL" dirty="0" smtClean="0"/>
              <a:t> </a:t>
            </a:r>
            <a:r>
              <a:rPr lang="pl-PL" dirty="0" err="1" smtClean="0"/>
              <a:t>direction</a:t>
            </a:r>
            <a:r>
              <a:rPr lang="pl-PL" dirty="0" smtClean="0"/>
              <a:t> of </a:t>
            </a:r>
            <a:r>
              <a:rPr lang="pl-PL" dirty="0" err="1" smtClean="0"/>
              <a:t>movement</a:t>
            </a:r>
            <a:r>
              <a:rPr lang="pl-PL" dirty="0" smtClean="0"/>
              <a:t>.</a:t>
            </a:r>
            <a:endParaRPr lang="pl-PL" dirty="0"/>
          </a:p>
        </p:txBody>
      </p:sp>
      <p:pic>
        <p:nvPicPr>
          <p:cNvPr id="5" name="Obraz 4" descr="kamie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57356" y="3143248"/>
            <a:ext cx="5286412" cy="3497584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643182"/>
            <a:ext cx="7672414" cy="1000132"/>
          </a:xfrm>
        </p:spPr>
        <p:txBody>
          <a:bodyPr>
            <a:normAutofit fontScale="90000"/>
          </a:bodyPr>
          <a:lstStyle/>
          <a:p>
            <a:r>
              <a:rPr lang="pl-PL" sz="6000" b="1" dirty="0" err="1" smtClean="0"/>
              <a:t>What</a:t>
            </a:r>
            <a:r>
              <a:rPr lang="pl-PL" sz="6000" b="1" dirty="0" smtClean="0"/>
              <a:t> </a:t>
            </a:r>
            <a:r>
              <a:rPr lang="pl-PL" sz="6000" b="1" dirty="0" err="1" smtClean="0"/>
              <a:t>makes</a:t>
            </a:r>
            <a:r>
              <a:rPr lang="pl-PL" sz="6000" b="1" dirty="0" smtClean="0"/>
              <a:t> </a:t>
            </a:r>
            <a:r>
              <a:rPr lang="pl-PL" sz="6000" b="1" dirty="0" err="1" smtClean="0"/>
              <a:t>them</a:t>
            </a:r>
            <a:r>
              <a:rPr lang="pl-PL" sz="6000" b="1" dirty="0" smtClean="0"/>
              <a:t> </a:t>
            </a:r>
            <a:r>
              <a:rPr lang="pl-PL" sz="6000" b="1" dirty="0" err="1" smtClean="0"/>
              <a:t>move</a:t>
            </a:r>
            <a:r>
              <a:rPr lang="pl-PL" sz="6000" b="1" dirty="0" smtClean="0"/>
              <a:t>?</a:t>
            </a:r>
            <a:r>
              <a:rPr lang="pl-PL" dirty="0" smtClean="0"/>
              <a:t/>
            </a:r>
            <a:br>
              <a:rPr lang="pl-PL" dirty="0" smtClean="0"/>
            </a:br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214414" y="3714752"/>
            <a:ext cx="6643734" cy="1752600"/>
          </a:xfrm>
        </p:spPr>
        <p:txBody>
          <a:bodyPr>
            <a:normAutofit/>
          </a:bodyPr>
          <a:lstStyle/>
          <a:p>
            <a:r>
              <a:rPr lang="pl-PL" sz="4400" dirty="0" smtClean="0">
                <a:solidFill>
                  <a:schemeClr val="bg1">
                    <a:lumMod val="50000"/>
                  </a:schemeClr>
                </a:solidFill>
              </a:rPr>
              <a:t>No one </a:t>
            </a:r>
            <a:r>
              <a:rPr lang="pl-PL" sz="4400" dirty="0" err="1" smtClean="0">
                <a:solidFill>
                  <a:schemeClr val="bg1">
                    <a:lumMod val="50000"/>
                  </a:schemeClr>
                </a:solidFill>
              </a:rPr>
              <a:t>can</a:t>
            </a:r>
            <a:r>
              <a:rPr lang="pl-PL" sz="44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pl-PL" sz="4400" dirty="0" err="1" smtClean="0">
                <a:solidFill>
                  <a:schemeClr val="bg1">
                    <a:lumMod val="50000"/>
                  </a:schemeClr>
                </a:solidFill>
              </a:rPr>
              <a:t>answer</a:t>
            </a:r>
            <a:r>
              <a:rPr lang="pl-PL" sz="44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pl-PL" sz="4400" dirty="0" err="1" smtClean="0">
                <a:solidFill>
                  <a:schemeClr val="bg1">
                    <a:lumMod val="50000"/>
                  </a:schemeClr>
                </a:solidFill>
              </a:rPr>
              <a:t>this</a:t>
            </a:r>
            <a:r>
              <a:rPr lang="pl-PL" sz="44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pl-PL" sz="4400" dirty="0" err="1" smtClean="0">
                <a:solidFill>
                  <a:schemeClr val="bg1">
                    <a:lumMod val="50000"/>
                  </a:schemeClr>
                </a:solidFill>
              </a:rPr>
              <a:t>question</a:t>
            </a:r>
            <a:r>
              <a:rPr lang="pl-PL" sz="44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pic>
        <p:nvPicPr>
          <p:cNvPr id="4" name="Obraz 3" descr="pytajnik_czerwon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863628"/>
            <a:ext cx="1076328" cy="1994372"/>
          </a:xfrm>
          <a:prstGeom prst="rect">
            <a:avLst/>
          </a:prstGeom>
        </p:spPr>
      </p:pic>
      <p:pic>
        <p:nvPicPr>
          <p:cNvPr id="5" name="Obraz 4" descr="pytajniki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43372" y="4714884"/>
            <a:ext cx="1428760" cy="1804749"/>
          </a:xfrm>
          <a:prstGeom prst="rect">
            <a:avLst/>
          </a:prstGeom>
        </p:spPr>
      </p:pic>
      <p:pic>
        <p:nvPicPr>
          <p:cNvPr id="6" name="Obraz 5" descr="pytajnik (1)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215206" y="4357694"/>
            <a:ext cx="1143008" cy="2301782"/>
          </a:xfrm>
          <a:prstGeom prst="rect">
            <a:avLst/>
          </a:prstGeom>
        </p:spPr>
      </p:pic>
      <p:pic>
        <p:nvPicPr>
          <p:cNvPr id="7" name="Obraz 6" descr="pytajnik-clipart-silver_41705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572264" y="0"/>
            <a:ext cx="1190621" cy="1935919"/>
          </a:xfrm>
          <a:prstGeom prst="rect">
            <a:avLst/>
          </a:prstGeom>
        </p:spPr>
      </p:pic>
      <p:pic>
        <p:nvPicPr>
          <p:cNvPr id="8" name="Obraz 7" descr="pytajnik3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071934" y="2285992"/>
            <a:ext cx="1330328" cy="1500198"/>
          </a:xfrm>
          <a:prstGeom prst="rect">
            <a:avLst/>
          </a:prstGeom>
        </p:spPr>
      </p:pic>
      <p:pic>
        <p:nvPicPr>
          <p:cNvPr id="9" name="Obraz 8" descr="pytajnik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596428" y="2143116"/>
            <a:ext cx="1547572" cy="2063429"/>
          </a:xfrm>
          <a:prstGeom prst="rect">
            <a:avLst/>
          </a:prstGeom>
        </p:spPr>
      </p:pic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l-PL" dirty="0" smtClean="0"/>
              <a:t>Sandra Żyła </a:t>
            </a:r>
            <a:r>
              <a:rPr lang="pl-PL" smtClean="0"/>
              <a:t>class </a:t>
            </a:r>
            <a:r>
              <a:rPr lang="pl-PL" dirty="0" smtClean="0"/>
              <a:t>2b </a:t>
            </a:r>
            <a:endParaRPr lang="pl-PL" dirty="0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rzesilenie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Przesileni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Przesileni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156</TotalTime>
  <Words>122</Words>
  <Application>Microsoft Office PowerPoint</Application>
  <PresentationFormat>Pokaz na ekranie (4:3)</PresentationFormat>
  <Paragraphs>23</Paragraphs>
  <Slides>9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9</vt:i4>
      </vt:variant>
    </vt:vector>
  </HeadingPairs>
  <TitlesOfParts>
    <vt:vector size="10" baseType="lpstr">
      <vt:lpstr>Przesilenie</vt:lpstr>
      <vt:lpstr>Sailing Stones</vt:lpstr>
      <vt:lpstr>What is it?</vt:lpstr>
      <vt:lpstr>How does it work?</vt:lpstr>
      <vt:lpstr>How long are their traces?</vt:lpstr>
      <vt:lpstr>How is it possible that they are moving?</vt:lpstr>
      <vt:lpstr>Slajd 6</vt:lpstr>
      <vt:lpstr>Why is it so amazing?</vt:lpstr>
      <vt:lpstr>What makes them move? </vt:lpstr>
      <vt:lpstr>Slajd 9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Sailing Stones</dc:title>
  <dc:creator>1</dc:creator>
  <cp:lastModifiedBy>magdula</cp:lastModifiedBy>
  <cp:revision>19</cp:revision>
  <dcterms:created xsi:type="dcterms:W3CDTF">2012-04-22T12:15:43Z</dcterms:created>
  <dcterms:modified xsi:type="dcterms:W3CDTF">2012-05-31T10:47:05Z</dcterms:modified>
</cp:coreProperties>
</file>