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74" r:id="rId5"/>
    <p:sldId id="276" r:id="rId6"/>
    <p:sldId id="277" r:id="rId7"/>
    <p:sldId id="267" r:id="rId8"/>
    <p:sldId id="263" r:id="rId9"/>
    <p:sldId id="273" r:id="rId10"/>
    <p:sldId id="264" r:id="rId11"/>
    <p:sldId id="265" r:id="rId12"/>
    <p:sldId id="266" r:id="rId13"/>
    <p:sldId id="268" r:id="rId14"/>
    <p:sldId id="275" r:id="rId15"/>
    <p:sldId id="258" r:id="rId16"/>
    <p:sldId id="259" r:id="rId17"/>
    <p:sldId id="278" r:id="rId18"/>
    <p:sldId id="261" r:id="rId19"/>
    <p:sldId id="260" r:id="rId20"/>
    <p:sldId id="279" r:id="rId21"/>
    <p:sldId id="269" r:id="rId22"/>
    <p:sldId id="270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2013-01-20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2013-01-20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2013-01-20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2013-01-20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2013-01-20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2013-01-20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2013-01-20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2013-01-20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2013-01-20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millandictionary.com/" TargetMode="External"/><Relationship Id="rId2" Type="http://schemas.openxmlformats.org/officeDocument/2006/relationships/hyperlink" Target="http://dictionary.cambridg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moredpenguin.com/crossword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/>
              <a:t>Summer</a:t>
            </a:r>
            <a:r>
              <a:rPr lang="pl-PL" dirty="0" smtClean="0"/>
              <a:t> </a:t>
            </a:r>
            <a:r>
              <a:rPr lang="pl-PL" smtClean="0"/>
              <a:t>jobs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LESSON 1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Clip </a:t>
            </a:r>
            <a:r>
              <a:rPr lang="pl-PL" dirty="0" err="1" smtClean="0"/>
              <a:t>suggestions</a:t>
            </a:r>
            <a:endParaRPr lang="pl-PL" dirty="0"/>
          </a:p>
        </p:txBody>
      </p:sp>
      <p:pic>
        <p:nvPicPr>
          <p:cNvPr id="4" name="il_fi" descr="http://ecx.images-amazon.com/images/I/51Y2FMMYXFL._SL500_SS500_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256584" cy="5239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7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latin typeface="Comic Sans MS" pitchFamily="66" charset="0"/>
              </a:rPr>
              <a:t>Friends</a:t>
            </a:r>
            <a:endParaRPr lang="pl-PL" b="1" i="1" dirty="0">
              <a:latin typeface="Comic Sans MS" pitchFamily="66" charset="0"/>
            </a:endParaRPr>
          </a:p>
        </p:txBody>
      </p:sp>
      <p:pic>
        <p:nvPicPr>
          <p:cNvPr id="4" name="il_fi" descr="http://myhomedecorationideas.com/wp-content/uploads/2012/09/Friends-Tv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116632"/>
            <a:ext cx="6372088" cy="3672408"/>
          </a:xfrm>
        </p:spPr>
      </p:pic>
      <p:pic>
        <p:nvPicPr>
          <p:cNvPr id="6" name="il_fi" descr="http://zwiastuntv.pl/wp-content/uploads/2011/05/how-i-met-your-mother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5472648" cy="3600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                                                       </a:t>
            </a:r>
            <a:r>
              <a:rPr lang="pl-PL" b="1" i="1" dirty="0" err="1" smtClean="0">
                <a:latin typeface="Comic Sans MS" pitchFamily="66" charset="0"/>
              </a:rPr>
              <a:t>Suits</a:t>
            </a:r>
            <a:endParaRPr lang="pl-PL" b="1" i="1" dirty="0">
              <a:latin typeface="Comic Sans MS" pitchFamily="66" charset="0"/>
            </a:endParaRPr>
          </a:p>
        </p:txBody>
      </p:sp>
      <p:pic>
        <p:nvPicPr>
          <p:cNvPr id="4" name="il_fi" descr="http://m.natemat.pl/4ccd2580ccebb476bf2486a4ed4eaa01,641,0,0,0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59" y="188640"/>
            <a:ext cx="5505934" cy="3310756"/>
          </a:xfrm>
        </p:spPr>
      </p:pic>
      <p:pic>
        <p:nvPicPr>
          <p:cNvPr id="5" name="il_fi" descr="http://iitv.info/gfx/suit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5888713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7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/>
              <a:t>Self-generated</a:t>
            </a:r>
            <a:r>
              <a:rPr lang="pl-PL" dirty="0" smtClean="0"/>
              <a:t> </a:t>
            </a:r>
            <a:r>
              <a:rPr lang="pl-PL" dirty="0" err="1" smtClean="0"/>
              <a:t>oral</a:t>
            </a:r>
            <a:r>
              <a:rPr lang="pl-PL" dirty="0" smtClean="0"/>
              <a:t> matura </a:t>
            </a:r>
            <a:r>
              <a:rPr lang="pl-PL" dirty="0" err="1" smtClean="0"/>
              <a:t>exam</a:t>
            </a:r>
            <a:r>
              <a:rPr lang="pl-PL" dirty="0" smtClean="0"/>
              <a:t> </a:t>
            </a:r>
            <a:r>
              <a:rPr lang="pl-PL" dirty="0" err="1" smtClean="0"/>
              <a:t>activities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LESSON 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884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Aims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 to </a:t>
            </a:r>
            <a:r>
              <a:rPr lang="pl-PL" dirty="0" err="1" smtClean="0"/>
              <a:t>prepare</a:t>
            </a:r>
            <a:r>
              <a:rPr lang="pl-PL" dirty="0" smtClean="0"/>
              <a:t> to </a:t>
            </a:r>
            <a:r>
              <a:rPr lang="pl-PL" dirty="0" err="1" smtClean="0"/>
              <a:t>oral</a:t>
            </a:r>
            <a:r>
              <a:rPr lang="pl-PL" dirty="0" smtClean="0"/>
              <a:t> matura </a:t>
            </a:r>
            <a:r>
              <a:rPr lang="pl-PL" dirty="0" err="1" smtClean="0"/>
              <a:t>exam</a:t>
            </a:r>
            <a:endParaRPr lang="pl-PL" dirty="0" smtClean="0"/>
          </a:p>
          <a:p>
            <a:r>
              <a:rPr lang="pl-PL" dirty="0" smtClean="0"/>
              <a:t> to </a:t>
            </a:r>
            <a:r>
              <a:rPr lang="pl-PL" dirty="0" err="1" smtClean="0"/>
              <a:t>practise</a:t>
            </a:r>
            <a:r>
              <a:rPr lang="pl-PL" dirty="0" smtClean="0"/>
              <a:t> </a:t>
            </a:r>
            <a:r>
              <a:rPr lang="pl-PL" dirty="0" err="1" smtClean="0"/>
              <a:t>speaking</a:t>
            </a:r>
            <a:r>
              <a:rPr lang="pl-PL" dirty="0" smtClean="0"/>
              <a:t>, </a:t>
            </a:r>
            <a:r>
              <a:rPr lang="pl-PL" dirty="0" err="1" smtClean="0"/>
              <a:t>giving</a:t>
            </a:r>
            <a:r>
              <a:rPr lang="pl-PL" dirty="0" smtClean="0"/>
              <a:t> </a:t>
            </a:r>
            <a:r>
              <a:rPr lang="pl-PL" dirty="0" err="1" smtClean="0"/>
              <a:t>opinions</a:t>
            </a:r>
            <a:r>
              <a:rPr lang="pl-PL" dirty="0" smtClean="0"/>
              <a:t>, </a:t>
            </a:r>
            <a:r>
              <a:rPr lang="pl-PL" dirty="0" err="1" smtClean="0"/>
              <a:t>justyfications</a:t>
            </a:r>
            <a:r>
              <a:rPr lang="pl-PL" dirty="0" smtClean="0"/>
              <a:t>, </a:t>
            </a:r>
            <a:r>
              <a:rPr lang="pl-PL" dirty="0" err="1" smtClean="0"/>
              <a:t>agreeing</a:t>
            </a:r>
            <a:r>
              <a:rPr lang="pl-PL" dirty="0" smtClean="0"/>
              <a:t>, </a:t>
            </a:r>
            <a:r>
              <a:rPr lang="pl-PL" dirty="0" err="1" smtClean="0"/>
              <a:t>disagreeing</a:t>
            </a:r>
            <a:r>
              <a:rPr lang="pl-PL" dirty="0" smtClean="0"/>
              <a:t>, </a:t>
            </a:r>
            <a:r>
              <a:rPr lang="pl-PL" dirty="0" err="1" smtClean="0"/>
              <a:t>negotiating</a:t>
            </a:r>
            <a:r>
              <a:rPr lang="pl-PL" dirty="0" smtClean="0"/>
              <a:t> and </a:t>
            </a:r>
            <a:r>
              <a:rPr lang="pl-PL" dirty="0" err="1" smtClean="0"/>
              <a:t>finding</a:t>
            </a:r>
            <a:r>
              <a:rPr lang="pl-PL" dirty="0" smtClean="0"/>
              <a:t> a </a:t>
            </a:r>
            <a:r>
              <a:rPr lang="pl-PL" dirty="0" err="1" smtClean="0"/>
              <a:t>compomise</a:t>
            </a:r>
            <a:endParaRPr lang="pl-PL" dirty="0" smtClean="0"/>
          </a:p>
          <a:p>
            <a:r>
              <a:rPr lang="pl-PL" dirty="0" smtClean="0"/>
              <a:t> to </a:t>
            </a:r>
            <a:r>
              <a:rPr lang="pl-PL" dirty="0" err="1" smtClean="0"/>
              <a:t>enable</a:t>
            </a:r>
            <a:r>
              <a:rPr lang="pl-PL" dirty="0" smtClean="0"/>
              <a:t> </a:t>
            </a:r>
            <a:r>
              <a:rPr lang="pl-PL" dirty="0" err="1" smtClean="0"/>
              <a:t>students</a:t>
            </a:r>
            <a:r>
              <a:rPr lang="pl-PL" dirty="0" smtClean="0"/>
              <a:t> to </a:t>
            </a:r>
            <a:r>
              <a:rPr lang="pl-PL" dirty="0" err="1" smtClean="0"/>
              <a:t>work</a:t>
            </a:r>
            <a:r>
              <a:rPr lang="pl-PL" dirty="0" smtClean="0"/>
              <a:t> on materials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relavant</a:t>
            </a:r>
            <a:r>
              <a:rPr lang="pl-PL" dirty="0" smtClean="0"/>
              <a:t> to </a:t>
            </a:r>
            <a:r>
              <a:rPr lang="pl-PL" dirty="0" err="1" smtClean="0"/>
              <a:t>them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to </a:t>
            </a:r>
            <a:r>
              <a:rPr lang="pl-PL" dirty="0" err="1" smtClean="0"/>
              <a:t>use</a:t>
            </a:r>
            <a:r>
              <a:rPr lang="pl-PL" dirty="0" smtClean="0"/>
              <a:t> the </a:t>
            </a:r>
            <a:r>
              <a:rPr lang="pl-PL" dirty="0"/>
              <a:t>I</a:t>
            </a:r>
            <a:r>
              <a:rPr lang="pl-PL" dirty="0" smtClean="0"/>
              <a:t>nternet for </a:t>
            </a:r>
            <a:r>
              <a:rPr lang="pl-PL" dirty="0" err="1" smtClean="0"/>
              <a:t>finding</a:t>
            </a:r>
            <a:r>
              <a:rPr lang="pl-PL" dirty="0" smtClean="0"/>
              <a:t> </a:t>
            </a:r>
            <a:r>
              <a:rPr lang="pl-PL" dirty="0" err="1" smtClean="0"/>
              <a:t>pictures</a:t>
            </a:r>
            <a:endParaRPr lang="pl-PL" dirty="0"/>
          </a:p>
          <a:p>
            <a:r>
              <a:rPr lang="pl-PL" dirty="0" smtClean="0"/>
              <a:t> to </a:t>
            </a:r>
            <a:r>
              <a:rPr lang="pl-PL" dirty="0" err="1" smtClean="0"/>
              <a:t>use</a:t>
            </a:r>
            <a:r>
              <a:rPr lang="pl-PL" dirty="0" smtClean="0"/>
              <a:t> online </a:t>
            </a:r>
            <a:r>
              <a:rPr lang="pl-PL" dirty="0" err="1" smtClean="0"/>
              <a:t>dictionary</a:t>
            </a:r>
            <a:endParaRPr lang="pl-PL" dirty="0" smtClean="0"/>
          </a:p>
          <a:p>
            <a:r>
              <a:rPr lang="pl-PL" dirty="0" smtClean="0"/>
              <a:t> to </a:t>
            </a:r>
            <a:r>
              <a:rPr lang="pl-PL" dirty="0" err="1" smtClean="0"/>
              <a:t>cooperate</a:t>
            </a:r>
            <a:r>
              <a:rPr lang="pl-PL" dirty="0" smtClean="0"/>
              <a:t> in </a:t>
            </a:r>
            <a:r>
              <a:rPr lang="pl-PL" dirty="0" err="1" smtClean="0"/>
              <a:t>groups</a:t>
            </a:r>
            <a:endParaRPr lang="pl-PL" dirty="0" smtClean="0"/>
          </a:p>
          <a:p>
            <a:r>
              <a:rPr lang="pl-PL" dirty="0" smtClean="0"/>
              <a:t> to </a:t>
            </a:r>
            <a:r>
              <a:rPr lang="pl-PL" dirty="0" err="1" smtClean="0"/>
              <a:t>practise</a:t>
            </a:r>
            <a:r>
              <a:rPr lang="pl-PL" dirty="0" smtClean="0"/>
              <a:t> </a:t>
            </a:r>
            <a:r>
              <a:rPr lang="pl-PL" dirty="0" err="1" smtClean="0"/>
              <a:t>specific</a:t>
            </a:r>
            <a:r>
              <a:rPr lang="pl-PL" dirty="0" smtClean="0"/>
              <a:t> </a:t>
            </a:r>
            <a:r>
              <a:rPr lang="pl-PL" dirty="0" err="1" smtClean="0"/>
              <a:t>vocabulary</a:t>
            </a:r>
            <a:r>
              <a:rPr lang="pl-PL" dirty="0" smtClean="0"/>
              <a:t> (</a:t>
            </a:r>
            <a:r>
              <a:rPr lang="pl-PL" dirty="0" err="1" smtClean="0"/>
              <a:t>connected</a:t>
            </a:r>
            <a:r>
              <a:rPr lang="pl-PL" dirty="0" smtClean="0"/>
              <a:t> with one of the matura </a:t>
            </a:r>
            <a:r>
              <a:rPr lang="pl-PL" dirty="0" err="1" smtClean="0"/>
              <a:t>topics</a:t>
            </a:r>
            <a:r>
              <a:rPr lang="pl-PL" dirty="0" smtClean="0"/>
              <a:t>)</a:t>
            </a:r>
          </a:p>
          <a:p>
            <a:r>
              <a:rPr lang="pl-PL" dirty="0" smtClean="0"/>
              <a:t>to </a:t>
            </a:r>
            <a:r>
              <a:rPr lang="pl-PL" dirty="0" err="1" smtClean="0"/>
              <a:t>practise</a:t>
            </a:r>
            <a:r>
              <a:rPr lang="pl-PL" dirty="0" smtClean="0"/>
              <a:t> </a:t>
            </a:r>
            <a:r>
              <a:rPr lang="pl-PL" dirty="0" err="1" smtClean="0"/>
              <a:t>question</a:t>
            </a:r>
            <a:r>
              <a:rPr lang="pl-PL" dirty="0" smtClean="0"/>
              <a:t> </a:t>
            </a:r>
            <a:r>
              <a:rPr lang="pl-PL" dirty="0" err="1" smtClean="0"/>
              <a:t>forms</a:t>
            </a:r>
            <a:endParaRPr lang="pl-PL" dirty="0" smtClean="0"/>
          </a:p>
          <a:p>
            <a:r>
              <a:rPr lang="pl-PL" dirty="0"/>
              <a:t>t</a:t>
            </a:r>
            <a:r>
              <a:rPr lang="pl-PL" dirty="0" smtClean="0"/>
              <a:t>o </a:t>
            </a:r>
            <a:r>
              <a:rPr lang="pl-PL" dirty="0" err="1" smtClean="0"/>
              <a:t>pactise</a:t>
            </a:r>
            <a:r>
              <a:rPr lang="pl-PL" dirty="0" smtClean="0"/>
              <a:t> </a:t>
            </a:r>
            <a:r>
              <a:rPr lang="pl-PL" dirty="0" err="1" smtClean="0"/>
              <a:t>predicting</a:t>
            </a:r>
            <a:r>
              <a:rPr lang="pl-PL" dirty="0" smtClean="0"/>
              <a:t> and </a:t>
            </a:r>
            <a:r>
              <a:rPr lang="pl-PL" dirty="0" err="1" smtClean="0"/>
              <a:t>making</a:t>
            </a:r>
            <a:r>
              <a:rPr lang="pl-PL" dirty="0" smtClean="0"/>
              <a:t> </a:t>
            </a:r>
            <a:r>
              <a:rPr lang="pl-PL" dirty="0" err="1" smtClean="0"/>
              <a:t>connections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50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err="1" smtClean="0"/>
              <a:t>Situation</a:t>
            </a:r>
            <a:r>
              <a:rPr lang="pl-PL" sz="4000" dirty="0" smtClean="0"/>
              <a:t> 1 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r>
              <a:rPr lang="pl-PL" sz="2400" dirty="0" err="1" smtClean="0"/>
              <a:t>You’re</a:t>
            </a:r>
            <a:r>
              <a:rPr lang="pl-PL" sz="2400" dirty="0" smtClean="0"/>
              <a:t> </a:t>
            </a:r>
            <a:r>
              <a:rPr lang="pl-PL" sz="2400" dirty="0" err="1" smtClean="0"/>
              <a:t>just</a:t>
            </a:r>
            <a:r>
              <a:rPr lang="pl-PL" sz="2400" dirty="0" smtClean="0"/>
              <a:t> </a:t>
            </a:r>
            <a:r>
              <a:rPr lang="pl-PL" sz="2400" dirty="0" err="1" smtClean="0"/>
              <a:t>about</a:t>
            </a:r>
            <a:r>
              <a:rPr lang="pl-PL" sz="2400" dirty="0" smtClean="0"/>
              <a:t> to </a:t>
            </a:r>
            <a:r>
              <a:rPr lang="pl-PL" sz="2400" dirty="0" err="1" smtClean="0"/>
              <a:t>meet</a:t>
            </a:r>
            <a:r>
              <a:rPr lang="pl-PL" sz="2400" dirty="0" smtClean="0"/>
              <a:t> </a:t>
            </a:r>
            <a:r>
              <a:rPr lang="pl-PL" sz="2400" dirty="0" err="1" smtClean="0"/>
              <a:t>your</a:t>
            </a:r>
            <a:r>
              <a:rPr lang="pl-PL" sz="2400" dirty="0" smtClean="0"/>
              <a:t> </a:t>
            </a:r>
            <a:r>
              <a:rPr lang="pl-PL" sz="2400" dirty="0" err="1" smtClean="0"/>
              <a:t>future</a:t>
            </a:r>
            <a:r>
              <a:rPr lang="pl-PL" sz="2400" dirty="0" smtClean="0"/>
              <a:t> </a:t>
            </a:r>
            <a:r>
              <a:rPr lang="pl-PL" sz="2400" dirty="0" err="1" smtClean="0"/>
              <a:t>parents</a:t>
            </a:r>
            <a:r>
              <a:rPr lang="pl-PL" sz="2400" dirty="0" smtClean="0"/>
              <a:t>-in-law for the first time and </a:t>
            </a:r>
            <a:r>
              <a:rPr lang="pl-PL" sz="2400" dirty="0" err="1" smtClean="0"/>
              <a:t>you</a:t>
            </a:r>
            <a:r>
              <a:rPr lang="pl-PL" sz="2400" dirty="0" smtClean="0"/>
              <a:t> want to </a:t>
            </a:r>
            <a:r>
              <a:rPr lang="pl-PL" sz="2400" dirty="0" err="1" smtClean="0"/>
              <a:t>take</a:t>
            </a:r>
            <a:r>
              <a:rPr lang="pl-PL" sz="2400" dirty="0" smtClean="0"/>
              <a:t> </a:t>
            </a:r>
            <a:r>
              <a:rPr lang="pl-PL" sz="2400" dirty="0" err="1" smtClean="0"/>
              <a:t>them</a:t>
            </a:r>
            <a:r>
              <a:rPr lang="pl-PL" sz="2400" dirty="0" smtClean="0"/>
              <a:t> to a </a:t>
            </a:r>
            <a:r>
              <a:rPr lang="pl-PL" sz="2400" dirty="0" err="1" smtClean="0"/>
              <a:t>restaurant</a:t>
            </a:r>
            <a:r>
              <a:rPr lang="pl-PL" sz="2400" dirty="0" smtClean="0"/>
              <a:t>. </a:t>
            </a:r>
            <a:r>
              <a:rPr lang="pl-PL" sz="2400" dirty="0" err="1" smtClean="0"/>
              <a:t>Together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your</a:t>
            </a:r>
            <a:r>
              <a:rPr lang="pl-PL" sz="2400" dirty="0" smtClean="0"/>
              <a:t> </a:t>
            </a:r>
            <a:r>
              <a:rPr lang="pl-PL" sz="2400" dirty="0" err="1" smtClean="0"/>
              <a:t>wife-to-be</a:t>
            </a:r>
            <a:r>
              <a:rPr lang="pl-PL" sz="2400" dirty="0" smtClean="0"/>
              <a:t> </a:t>
            </a:r>
            <a:r>
              <a:rPr lang="pl-PL" sz="2400" dirty="0" err="1" smtClean="0"/>
              <a:t>decide</a:t>
            </a:r>
            <a:r>
              <a:rPr lang="pl-PL" sz="2400" dirty="0" smtClean="0"/>
              <a:t> </a:t>
            </a:r>
            <a:r>
              <a:rPr lang="pl-PL" sz="2400" dirty="0" err="1" smtClean="0"/>
              <a:t>which</a:t>
            </a:r>
            <a:r>
              <a:rPr lang="pl-PL" sz="2400" dirty="0" smtClean="0"/>
              <a:t> place </a:t>
            </a:r>
            <a:r>
              <a:rPr lang="pl-PL" sz="2400" dirty="0" err="1" smtClean="0"/>
              <a:t>would</a:t>
            </a:r>
            <a:r>
              <a:rPr lang="pl-PL" sz="2400" dirty="0" smtClean="0"/>
              <a:t> be </a:t>
            </a:r>
            <a:r>
              <a:rPr lang="pl-PL" sz="2400" dirty="0" err="1" smtClean="0"/>
              <a:t>the</a:t>
            </a:r>
            <a:r>
              <a:rPr lang="pl-PL" sz="2400" dirty="0" smtClean="0"/>
              <a:t> most </a:t>
            </a:r>
            <a:r>
              <a:rPr lang="pl-PL" sz="2400" dirty="0" err="1" smtClean="0"/>
              <a:t>suitable</a:t>
            </a:r>
            <a:r>
              <a:rPr lang="pl-PL" sz="2400" dirty="0" smtClean="0"/>
              <a:t> for </a:t>
            </a:r>
            <a:r>
              <a:rPr lang="pl-PL" sz="2400" dirty="0" err="1" smtClean="0"/>
              <a:t>this</a:t>
            </a:r>
            <a:r>
              <a:rPr lang="pl-PL" sz="2400" dirty="0" smtClean="0"/>
              <a:t> </a:t>
            </a:r>
            <a:r>
              <a:rPr lang="pl-PL" sz="2400" dirty="0" err="1" smtClean="0"/>
              <a:t>occasion</a:t>
            </a:r>
            <a:r>
              <a:rPr lang="pl-PL" sz="2400" dirty="0" smtClean="0"/>
              <a:t>. </a:t>
            </a:r>
            <a:r>
              <a:rPr lang="pl-PL" sz="2400" dirty="0" err="1" smtClean="0"/>
              <a:t>Justify</a:t>
            </a:r>
            <a:r>
              <a:rPr lang="pl-PL" sz="2400" dirty="0" smtClean="0"/>
              <a:t> </a:t>
            </a:r>
            <a:r>
              <a:rPr lang="pl-PL" sz="2400" dirty="0" err="1" smtClean="0"/>
              <a:t>your</a:t>
            </a:r>
            <a:r>
              <a:rPr lang="pl-PL" sz="2400" dirty="0" smtClean="0"/>
              <a:t> </a:t>
            </a:r>
            <a:r>
              <a:rPr lang="pl-PL" sz="2400" dirty="0" err="1" smtClean="0"/>
              <a:t>choice</a:t>
            </a:r>
            <a:r>
              <a:rPr lang="pl-PL" sz="2400" dirty="0" smtClean="0"/>
              <a:t>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travelandleisure.com/images/sys/200810-a-strange-restaurants-2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30243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mentalfloss.com/wp-content/uploads/2008/05/431brussel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8245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travel.spotcoolstuff.com/wp-content/uploads/2009/12/blog-toilet-restauran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0653" y="3861048"/>
            <a:ext cx="5153347" cy="25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30hours.com/wp-content/plugins/wp-o-matic/cache/e782d_treehouse-restauran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420888"/>
            <a:ext cx="44577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Q</a:t>
            </a:r>
            <a:r>
              <a:rPr lang="pl-PL" dirty="0" err="1" smtClean="0"/>
              <a:t>uestions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the </a:t>
            </a:r>
            <a:r>
              <a:rPr lang="pl-PL" dirty="0" err="1" smtClean="0"/>
              <a:t>features</a:t>
            </a:r>
            <a:r>
              <a:rPr lang="pl-PL" dirty="0" smtClean="0"/>
              <a:t> of a </a:t>
            </a:r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restaurant</a:t>
            </a:r>
            <a:r>
              <a:rPr lang="pl-PL" dirty="0" smtClean="0"/>
              <a:t>?</a:t>
            </a:r>
          </a:p>
          <a:p>
            <a:pPr marL="457200" indent="-457200">
              <a:buAutoNum type="arabicPeriod"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2.    </a:t>
            </a:r>
            <a:r>
              <a:rPr lang="pl-PL" dirty="0" err="1" smtClean="0"/>
              <a:t>What</a:t>
            </a:r>
            <a:r>
              <a:rPr lang="pl-PL" dirty="0"/>
              <a:t> </a:t>
            </a:r>
            <a:r>
              <a:rPr lang="pl-PL" dirty="0" err="1" smtClean="0"/>
              <a:t>qualities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needed</a:t>
            </a:r>
            <a:r>
              <a:rPr lang="pl-PL" dirty="0" smtClean="0"/>
              <a:t> in order to run a </a:t>
            </a:r>
            <a:r>
              <a:rPr lang="pl-PL" dirty="0" err="1" smtClean="0"/>
              <a:t>restaurant</a:t>
            </a:r>
            <a:r>
              <a:rPr lang="pl-PL" dirty="0" smtClean="0"/>
              <a:t>?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/>
              <a:t>3</a:t>
            </a:r>
            <a:r>
              <a:rPr lang="pl-PL" dirty="0" smtClean="0"/>
              <a:t>.    </a:t>
            </a:r>
            <a:r>
              <a:rPr lang="pl-PL" dirty="0" err="1"/>
              <a:t>S</a:t>
            </a:r>
            <a:r>
              <a:rPr lang="pl-PL" dirty="0" err="1" smtClean="0"/>
              <a:t>hould</a:t>
            </a:r>
            <a:r>
              <a:rPr lang="pl-PL" dirty="0" smtClean="0"/>
              <a:t> </a:t>
            </a:r>
            <a:r>
              <a:rPr lang="pl-PL" dirty="0" err="1" smtClean="0"/>
              <a:t>cooking</a:t>
            </a:r>
            <a:r>
              <a:rPr lang="pl-PL" dirty="0" smtClean="0"/>
              <a:t> be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obligatory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subject</a:t>
            </a:r>
            <a:r>
              <a:rPr lang="pl-PL" dirty="0" smtClean="0"/>
              <a:t>?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4.   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makes</a:t>
            </a:r>
            <a:r>
              <a:rPr lang="pl-PL" dirty="0" smtClean="0"/>
              <a:t> </a:t>
            </a:r>
            <a:r>
              <a:rPr lang="pl-PL" dirty="0" err="1" smtClean="0"/>
              <a:t>cooking</a:t>
            </a:r>
            <a:r>
              <a:rPr lang="pl-PL" dirty="0" smtClean="0"/>
              <a:t> </a:t>
            </a:r>
            <a:r>
              <a:rPr lang="pl-PL" dirty="0" err="1" smtClean="0"/>
              <a:t>shows</a:t>
            </a:r>
            <a:r>
              <a:rPr lang="pl-PL" dirty="0" smtClean="0"/>
              <a:t> on TV </a:t>
            </a:r>
            <a:r>
              <a:rPr lang="pl-PL" dirty="0" err="1" smtClean="0"/>
              <a:t>so</a:t>
            </a:r>
            <a:r>
              <a:rPr lang="pl-PL" dirty="0" smtClean="0"/>
              <a:t>  popular?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214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err="1" smtClean="0"/>
              <a:t>Situation</a:t>
            </a:r>
            <a:r>
              <a:rPr lang="pl-PL" sz="4000" dirty="0" smtClean="0"/>
              <a:t> 2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r>
              <a:rPr lang="pl-PL" sz="2400" dirty="0" err="1" smtClean="0"/>
              <a:t>You‘re</a:t>
            </a:r>
            <a:r>
              <a:rPr lang="pl-PL" sz="2400" dirty="0" smtClean="0"/>
              <a:t> a </a:t>
            </a:r>
            <a:r>
              <a:rPr lang="pl-PL" sz="2400" dirty="0" err="1" smtClean="0"/>
              <a:t>freshman</a:t>
            </a:r>
            <a:r>
              <a:rPr lang="pl-PL" sz="2400" dirty="0" smtClean="0"/>
              <a:t> and </a:t>
            </a:r>
            <a:r>
              <a:rPr lang="pl-PL" sz="2400" dirty="0" err="1" smtClean="0"/>
              <a:t>you’ve</a:t>
            </a:r>
            <a:r>
              <a:rPr lang="pl-PL" sz="2400" dirty="0" smtClean="0"/>
              <a:t> </a:t>
            </a:r>
            <a:r>
              <a:rPr lang="pl-PL" sz="2400" dirty="0" err="1" smtClean="0"/>
              <a:t>just</a:t>
            </a:r>
            <a:r>
              <a:rPr lang="pl-PL" sz="2400" dirty="0" smtClean="0"/>
              <a:t> </a:t>
            </a:r>
            <a:r>
              <a:rPr lang="pl-PL" sz="2400" dirty="0" err="1" smtClean="0"/>
              <a:t>moved</a:t>
            </a:r>
            <a:r>
              <a:rPr lang="pl-PL" sz="2400" dirty="0" smtClean="0"/>
              <a:t> </a:t>
            </a:r>
            <a:r>
              <a:rPr lang="pl-PL" sz="2400" dirty="0" err="1" smtClean="0"/>
              <a:t>into</a:t>
            </a:r>
            <a:r>
              <a:rPr lang="pl-PL" sz="2400" dirty="0" smtClean="0"/>
              <a:t> a </a:t>
            </a:r>
            <a:r>
              <a:rPr lang="pl-PL" sz="2400" dirty="0" err="1" smtClean="0"/>
              <a:t>dormitory</a:t>
            </a:r>
            <a:r>
              <a:rPr lang="pl-PL" sz="2400" dirty="0" smtClean="0"/>
              <a:t>. </a:t>
            </a:r>
            <a:r>
              <a:rPr lang="pl-PL" sz="2400" dirty="0" err="1" smtClean="0"/>
              <a:t>Together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your</a:t>
            </a:r>
            <a:r>
              <a:rPr lang="pl-PL" sz="2400" dirty="0" smtClean="0"/>
              <a:t> </a:t>
            </a:r>
            <a:r>
              <a:rPr lang="pl-PL" sz="2400" dirty="0" err="1" smtClean="0"/>
              <a:t>roommate</a:t>
            </a:r>
            <a:r>
              <a:rPr lang="pl-PL" sz="2400" dirty="0" smtClean="0"/>
              <a:t> </a:t>
            </a:r>
            <a:r>
              <a:rPr lang="pl-PL" sz="2400" dirty="0" err="1" smtClean="0"/>
              <a:t>you</a:t>
            </a:r>
            <a:r>
              <a:rPr lang="pl-PL" sz="2400" dirty="0" smtClean="0"/>
              <a:t> </a:t>
            </a:r>
            <a:r>
              <a:rPr lang="pl-PL" sz="2400" dirty="0" err="1" smtClean="0"/>
              <a:t>have</a:t>
            </a:r>
            <a:r>
              <a:rPr lang="pl-PL" sz="2400" dirty="0" smtClean="0"/>
              <a:t> to </a:t>
            </a:r>
            <a:r>
              <a:rPr lang="pl-PL" sz="2400" dirty="0" err="1" smtClean="0"/>
              <a:t>choose</a:t>
            </a:r>
            <a:r>
              <a:rPr lang="pl-PL" sz="2400" dirty="0" smtClean="0"/>
              <a:t> </a:t>
            </a:r>
            <a:r>
              <a:rPr lang="pl-PL" sz="2400" dirty="0" err="1" smtClean="0"/>
              <a:t>paintings</a:t>
            </a:r>
            <a:r>
              <a:rPr lang="pl-PL" sz="2400" dirty="0" smtClean="0"/>
              <a:t> to </a:t>
            </a:r>
            <a:r>
              <a:rPr lang="pl-PL" sz="2400" dirty="0" err="1" smtClean="0"/>
              <a:t>decorate</a:t>
            </a:r>
            <a:r>
              <a:rPr lang="pl-PL" sz="2400" dirty="0" smtClean="0"/>
              <a:t> </a:t>
            </a:r>
            <a:r>
              <a:rPr lang="pl-PL" sz="2400" dirty="0" err="1" smtClean="0"/>
              <a:t>your</a:t>
            </a:r>
            <a:r>
              <a:rPr lang="pl-PL" sz="2400" dirty="0" smtClean="0"/>
              <a:t> </a:t>
            </a:r>
            <a:r>
              <a:rPr lang="pl-PL" sz="2400" dirty="0" err="1" smtClean="0"/>
              <a:t>room</a:t>
            </a:r>
            <a:r>
              <a:rPr lang="pl-PL" sz="2400" dirty="0" smtClean="0"/>
              <a:t>. </a:t>
            </a:r>
            <a:r>
              <a:rPr lang="pl-PL" sz="2400" dirty="0" err="1" smtClean="0"/>
              <a:t>You</a:t>
            </a:r>
            <a:r>
              <a:rPr lang="pl-PL" sz="2400" dirty="0" smtClean="0"/>
              <a:t> </a:t>
            </a:r>
            <a:r>
              <a:rPr lang="pl-PL" sz="2400" dirty="0" err="1" smtClean="0"/>
              <a:t>have</a:t>
            </a:r>
            <a:r>
              <a:rPr lang="pl-PL" sz="2400" dirty="0" smtClean="0"/>
              <a:t> to </a:t>
            </a:r>
            <a:r>
              <a:rPr lang="pl-PL" sz="2400" dirty="0" err="1" smtClean="0"/>
              <a:t>reach</a:t>
            </a:r>
            <a:r>
              <a:rPr lang="pl-PL" sz="2400" dirty="0" smtClean="0"/>
              <a:t> a </a:t>
            </a:r>
            <a:r>
              <a:rPr lang="pl-PL" sz="2400" dirty="0" err="1" smtClean="0"/>
              <a:t>compromise</a:t>
            </a:r>
            <a:r>
              <a:rPr lang="pl-PL" sz="2400" dirty="0" smtClean="0"/>
              <a:t> and </a:t>
            </a:r>
            <a:r>
              <a:rPr lang="pl-PL" sz="2400" dirty="0" err="1" smtClean="0"/>
              <a:t>remember</a:t>
            </a:r>
            <a:r>
              <a:rPr lang="pl-PL" sz="2400" dirty="0" smtClean="0"/>
              <a:t> to </a:t>
            </a:r>
            <a:r>
              <a:rPr lang="pl-PL" sz="2400" dirty="0" err="1" smtClean="0"/>
              <a:t>justify</a:t>
            </a:r>
            <a:r>
              <a:rPr lang="pl-PL" sz="2400" dirty="0" smtClean="0"/>
              <a:t> </a:t>
            </a:r>
            <a:r>
              <a:rPr lang="pl-PL" sz="2400" dirty="0" err="1" smtClean="0"/>
              <a:t>your</a:t>
            </a:r>
            <a:r>
              <a:rPr lang="pl-PL" sz="2400" dirty="0" smtClean="0"/>
              <a:t> </a:t>
            </a:r>
            <a:r>
              <a:rPr lang="pl-PL" sz="2400" dirty="0" err="1" smtClean="0"/>
              <a:t>choice</a:t>
            </a:r>
            <a:r>
              <a:rPr lang="pl-PL" sz="2400" dirty="0" smtClean="0"/>
              <a:t> by </a:t>
            </a:r>
            <a:r>
              <a:rPr lang="pl-PL" sz="2400" dirty="0" err="1" smtClean="0"/>
              <a:t>providing</a:t>
            </a:r>
            <a:r>
              <a:rPr lang="pl-PL" sz="2400" dirty="0" smtClean="0"/>
              <a:t> </a:t>
            </a:r>
            <a:r>
              <a:rPr lang="pl-PL" sz="2400" dirty="0" err="1" smtClean="0"/>
              <a:t>at</a:t>
            </a:r>
            <a:r>
              <a:rPr lang="pl-PL" sz="2400" dirty="0" smtClean="0"/>
              <a:t> </a:t>
            </a:r>
            <a:r>
              <a:rPr lang="pl-PL" sz="2400" dirty="0" err="1" smtClean="0"/>
              <a:t>least</a:t>
            </a:r>
            <a:r>
              <a:rPr lang="pl-PL" sz="2400" dirty="0" smtClean="0"/>
              <a:t> </a:t>
            </a:r>
            <a:r>
              <a:rPr lang="pl-PL" sz="2400" dirty="0" err="1" smtClean="0"/>
              <a:t>three</a:t>
            </a:r>
            <a:r>
              <a:rPr lang="pl-PL" sz="2400" dirty="0" smtClean="0"/>
              <a:t> </a:t>
            </a:r>
            <a:r>
              <a:rPr lang="pl-PL" sz="2400" dirty="0" err="1" smtClean="0"/>
              <a:t>arguments</a:t>
            </a:r>
            <a:r>
              <a:rPr lang="pl-PL" sz="2400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book530.com/paintingpic/22/Mediterranean-Sea-oil-paintings-for-sale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03911"/>
            <a:ext cx="4312717" cy="275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i-cdn.apartmenttherapy.com/uimages/at/4-19-12%20monster%20paintings%2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05064"/>
            <a:ext cx="341987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radicalchicmagazine.com/wp-content/uploads/2011/07/Graham-McKean-Paintings-The-Town-Re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44456" cy="305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www.daydaypaint.com/images/Cartoon-Painting/winnie-the-pooh-paintings-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204864"/>
            <a:ext cx="377991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1.bp.blogspot.com/_gdAthebZZaQ/TCJQrmIC4jI/AAAAAAAAANk/RitmLsgf3Xw/s1600/TT6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0"/>
            <a:ext cx="464400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Looking</a:t>
            </a:r>
            <a:r>
              <a:rPr lang="pl-PL" dirty="0" smtClean="0"/>
              <a:t> for / </a:t>
            </a:r>
            <a:r>
              <a:rPr lang="pl-PL" dirty="0" err="1" smtClean="0"/>
              <a:t>understanding</a:t>
            </a:r>
            <a:r>
              <a:rPr lang="pl-PL" dirty="0" smtClean="0"/>
              <a:t> and </a:t>
            </a:r>
            <a:r>
              <a:rPr lang="pl-PL" dirty="0" err="1" smtClean="0"/>
              <a:t>replying</a:t>
            </a:r>
            <a:r>
              <a:rPr lang="pl-PL" dirty="0" smtClean="0"/>
              <a:t> to </a:t>
            </a:r>
            <a:r>
              <a:rPr lang="pl-PL" dirty="0" err="1" smtClean="0"/>
              <a:t>job</a:t>
            </a:r>
            <a:r>
              <a:rPr lang="pl-PL" dirty="0" smtClean="0"/>
              <a:t> </a:t>
            </a:r>
            <a:r>
              <a:rPr lang="pl-PL" dirty="0" err="1" smtClean="0"/>
              <a:t>advertisements</a:t>
            </a:r>
            <a:endParaRPr lang="pl-PL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err="1" smtClean="0"/>
              <a:t>Aims</a:t>
            </a:r>
            <a:r>
              <a:rPr lang="pl-PL" dirty="0" smtClean="0"/>
              <a:t>: </a:t>
            </a:r>
          </a:p>
          <a:p>
            <a:pPr marL="342900" indent="-342900">
              <a:buFontTx/>
              <a:buChar char="-"/>
            </a:pPr>
            <a:r>
              <a:rPr lang="pl-PL" dirty="0"/>
              <a:t>t</a:t>
            </a:r>
            <a:r>
              <a:rPr lang="pl-PL" dirty="0" smtClean="0"/>
              <a:t>o </a:t>
            </a:r>
            <a:r>
              <a:rPr lang="pl-PL" dirty="0" err="1" smtClean="0"/>
              <a:t>learn</a:t>
            </a:r>
            <a:r>
              <a:rPr lang="pl-PL" dirty="0" smtClean="0"/>
              <a:t> to </a:t>
            </a:r>
            <a:r>
              <a:rPr lang="pl-PL" dirty="0" err="1" smtClean="0"/>
              <a:t>use</a:t>
            </a:r>
            <a:r>
              <a:rPr lang="pl-PL" dirty="0" smtClean="0"/>
              <a:t> the Internet in a </a:t>
            </a:r>
            <a:r>
              <a:rPr lang="pl-PL" dirty="0" err="1" smtClean="0"/>
              <a:t>purposeful</a:t>
            </a:r>
            <a:r>
              <a:rPr lang="pl-PL" dirty="0" smtClean="0"/>
              <a:t> and </a:t>
            </a:r>
            <a:r>
              <a:rPr lang="pl-PL" dirty="0" err="1" smtClean="0"/>
              <a:t>effective</a:t>
            </a:r>
            <a:r>
              <a:rPr lang="pl-PL" dirty="0" smtClean="0"/>
              <a:t> </a:t>
            </a:r>
            <a:r>
              <a:rPr lang="pl-PL" dirty="0" err="1" smtClean="0"/>
              <a:t>way</a:t>
            </a:r>
            <a:endParaRPr lang="pl-PL" dirty="0" smtClean="0"/>
          </a:p>
          <a:p>
            <a:pPr marL="342900" indent="-342900">
              <a:buFontTx/>
              <a:buChar char="-"/>
            </a:pPr>
            <a:r>
              <a:rPr lang="pl-PL" dirty="0"/>
              <a:t>t</a:t>
            </a:r>
            <a:r>
              <a:rPr lang="pl-PL" dirty="0" smtClean="0"/>
              <a:t>o </a:t>
            </a:r>
            <a:r>
              <a:rPr lang="pl-PL" dirty="0" err="1" smtClean="0"/>
              <a:t>become</a:t>
            </a:r>
            <a:r>
              <a:rPr lang="pl-PL" dirty="0" smtClean="0"/>
              <a:t> </a:t>
            </a:r>
            <a:r>
              <a:rPr lang="pl-PL" dirty="0" err="1" smtClean="0"/>
              <a:t>familiar</a:t>
            </a:r>
            <a:r>
              <a:rPr lang="pl-PL" dirty="0" smtClean="0"/>
              <a:t> with the </a:t>
            </a:r>
            <a:r>
              <a:rPr lang="pl-PL" dirty="0" err="1" smtClean="0"/>
              <a:t>vocabulary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in </a:t>
            </a:r>
            <a:r>
              <a:rPr lang="pl-PL" dirty="0" err="1" smtClean="0"/>
              <a:t>job</a:t>
            </a:r>
            <a:r>
              <a:rPr lang="pl-PL" dirty="0" smtClean="0"/>
              <a:t> </a:t>
            </a:r>
            <a:r>
              <a:rPr lang="pl-PL" dirty="0" err="1" smtClean="0"/>
              <a:t>adverisements</a:t>
            </a:r>
            <a:r>
              <a:rPr lang="pl-PL" dirty="0" smtClean="0"/>
              <a:t>, </a:t>
            </a:r>
            <a:r>
              <a:rPr lang="pl-PL" dirty="0" err="1" smtClean="0"/>
              <a:t>especially</a:t>
            </a:r>
            <a:r>
              <a:rPr lang="pl-PL" dirty="0" smtClean="0"/>
              <a:t> </a:t>
            </a:r>
            <a:r>
              <a:rPr lang="pl-PL" dirty="0" err="1" smtClean="0"/>
              <a:t>features</a:t>
            </a:r>
            <a:r>
              <a:rPr lang="pl-PL" dirty="0" smtClean="0"/>
              <a:t> of </a:t>
            </a:r>
            <a:r>
              <a:rPr lang="pl-PL" dirty="0" err="1" smtClean="0"/>
              <a:t>character</a:t>
            </a:r>
            <a:r>
              <a:rPr lang="pl-PL" dirty="0" smtClean="0"/>
              <a:t>, </a:t>
            </a:r>
            <a:r>
              <a:rPr lang="pl-PL" dirty="0" err="1" smtClean="0"/>
              <a:t>types</a:t>
            </a:r>
            <a:r>
              <a:rPr lang="pl-PL" dirty="0" smtClean="0"/>
              <a:t> of </a:t>
            </a:r>
            <a:r>
              <a:rPr lang="pl-PL" dirty="0" err="1" smtClean="0"/>
              <a:t>jobs</a:t>
            </a:r>
            <a:r>
              <a:rPr lang="pl-PL" dirty="0" smtClean="0"/>
              <a:t> and </a:t>
            </a:r>
            <a:r>
              <a:rPr lang="pl-PL" dirty="0" err="1" smtClean="0"/>
              <a:t>abbreviations</a:t>
            </a:r>
            <a:endParaRPr lang="pl-PL" dirty="0" smtClean="0"/>
          </a:p>
          <a:p>
            <a:pPr marL="342900" indent="-342900">
              <a:buFontTx/>
              <a:buChar char="-"/>
            </a:pPr>
            <a:r>
              <a:rPr lang="pl-PL" dirty="0"/>
              <a:t>t</a:t>
            </a:r>
            <a:r>
              <a:rPr lang="pl-PL" dirty="0" smtClean="0"/>
              <a:t>o </a:t>
            </a:r>
            <a:r>
              <a:rPr lang="pl-PL" dirty="0" err="1" smtClean="0"/>
              <a:t>practise</a:t>
            </a:r>
            <a:r>
              <a:rPr lang="pl-PL" dirty="0" smtClean="0"/>
              <a:t> </a:t>
            </a:r>
            <a:r>
              <a:rPr lang="pl-PL" dirty="0" err="1" smtClean="0"/>
              <a:t>writing</a:t>
            </a:r>
            <a:r>
              <a:rPr lang="pl-PL" dirty="0" smtClean="0"/>
              <a:t> and </a:t>
            </a:r>
            <a:r>
              <a:rPr lang="pl-PL" dirty="0" err="1" smtClean="0"/>
              <a:t>replying</a:t>
            </a:r>
            <a:r>
              <a:rPr lang="pl-PL" dirty="0" smtClean="0"/>
              <a:t> to </a:t>
            </a:r>
            <a:r>
              <a:rPr lang="pl-PL" dirty="0" err="1" smtClean="0"/>
              <a:t>job</a:t>
            </a:r>
            <a:r>
              <a:rPr lang="pl-PL" dirty="0" smtClean="0"/>
              <a:t> </a:t>
            </a:r>
            <a:r>
              <a:rPr lang="pl-PL" dirty="0" err="1" smtClean="0"/>
              <a:t>advertisements</a:t>
            </a:r>
            <a:r>
              <a:rPr lang="pl-PL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pl-PL" dirty="0"/>
              <a:t>t</a:t>
            </a:r>
            <a:r>
              <a:rPr lang="pl-PL" dirty="0" smtClean="0"/>
              <a:t>o </a:t>
            </a:r>
            <a:r>
              <a:rPr lang="pl-PL" dirty="0" err="1" smtClean="0"/>
              <a:t>prepare</a:t>
            </a:r>
            <a:r>
              <a:rPr lang="pl-PL" dirty="0" smtClean="0"/>
              <a:t> to </a:t>
            </a:r>
            <a:r>
              <a:rPr lang="pl-PL" dirty="0" err="1" smtClean="0"/>
              <a:t>written</a:t>
            </a:r>
            <a:r>
              <a:rPr lang="pl-PL" dirty="0" smtClean="0"/>
              <a:t> matura </a:t>
            </a:r>
            <a:r>
              <a:rPr lang="pl-PL" dirty="0" err="1" smtClean="0"/>
              <a:t>exam</a:t>
            </a:r>
            <a:endParaRPr lang="pl-PL" dirty="0" smtClean="0"/>
          </a:p>
          <a:p>
            <a:pPr marL="342900" indent="-342900"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13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Questions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smtClean="0"/>
              <a:t>Do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enjoy</a:t>
            </a:r>
            <a:r>
              <a:rPr lang="pl-PL" dirty="0" smtClean="0"/>
              <a:t> </a:t>
            </a:r>
            <a:r>
              <a:rPr lang="pl-PL" dirty="0" err="1" smtClean="0"/>
              <a:t>going</a:t>
            </a:r>
            <a:r>
              <a:rPr lang="pl-PL" dirty="0" smtClean="0"/>
              <a:t> to art </a:t>
            </a:r>
            <a:r>
              <a:rPr lang="pl-PL" dirty="0" err="1" smtClean="0"/>
              <a:t>galleries</a:t>
            </a:r>
            <a:r>
              <a:rPr lang="pl-PL" dirty="0" smtClean="0"/>
              <a:t>? </a:t>
            </a:r>
            <a:r>
              <a:rPr lang="pl-PL" dirty="0" err="1" smtClean="0"/>
              <a:t>Why</a:t>
            </a:r>
            <a:r>
              <a:rPr lang="pl-PL" dirty="0" smtClean="0"/>
              <a:t> / </a:t>
            </a:r>
            <a:r>
              <a:rPr lang="pl-PL" dirty="0" err="1" smtClean="0"/>
              <a:t>why</a:t>
            </a:r>
            <a:r>
              <a:rPr lang="pl-PL" dirty="0" smtClean="0"/>
              <a:t> not?</a:t>
            </a:r>
          </a:p>
          <a:p>
            <a:pPr marL="457200" indent="-457200">
              <a:buAutoNum type="arabicPeriod"/>
            </a:pPr>
            <a:endParaRPr lang="pl-PL" dirty="0"/>
          </a:p>
          <a:p>
            <a:pPr marL="457200" indent="-457200">
              <a:buAutoNum type="arabicPeriod"/>
            </a:pP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street</a:t>
            </a:r>
            <a:r>
              <a:rPr lang="pl-PL" dirty="0" smtClean="0"/>
              <a:t> art real art in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opinion</a:t>
            </a:r>
            <a:r>
              <a:rPr lang="pl-PL" dirty="0" smtClean="0"/>
              <a:t>? </a:t>
            </a:r>
            <a:r>
              <a:rPr lang="pl-PL" dirty="0" err="1" smtClean="0"/>
              <a:t>Why</a:t>
            </a:r>
            <a:r>
              <a:rPr lang="pl-PL" dirty="0" smtClean="0"/>
              <a:t> / </a:t>
            </a:r>
            <a:r>
              <a:rPr lang="pl-PL" dirty="0" err="1" smtClean="0"/>
              <a:t>why</a:t>
            </a:r>
            <a:r>
              <a:rPr lang="pl-PL" dirty="0" smtClean="0"/>
              <a:t> not?</a:t>
            </a:r>
          </a:p>
          <a:p>
            <a:pPr marL="457200" indent="-457200">
              <a:buAutoNum type="arabicPeriod"/>
            </a:pPr>
            <a:endParaRPr lang="pl-PL" dirty="0"/>
          </a:p>
          <a:p>
            <a:pPr marL="457200" indent="-457200">
              <a:buAutoNum type="arabicPeriod"/>
            </a:pPr>
            <a:r>
              <a:rPr lang="pl-PL" dirty="0" smtClean="0"/>
              <a:t>Do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think</a:t>
            </a:r>
            <a:r>
              <a:rPr lang="pl-PL" dirty="0" smtClean="0"/>
              <a:t> art </a:t>
            </a:r>
            <a:r>
              <a:rPr lang="pl-PL" dirty="0" err="1" smtClean="0"/>
              <a:t>should</a:t>
            </a:r>
            <a:r>
              <a:rPr lang="pl-PL" dirty="0" smtClean="0"/>
              <a:t> </a:t>
            </a:r>
            <a:r>
              <a:rPr lang="pl-PL" dirty="0" err="1" smtClean="0"/>
              <a:t>reflect</a:t>
            </a:r>
            <a:r>
              <a:rPr lang="pl-PL" dirty="0" smtClean="0"/>
              <a:t> </a:t>
            </a:r>
            <a:r>
              <a:rPr lang="pl-PL" dirty="0" err="1" smtClean="0"/>
              <a:t>social</a:t>
            </a:r>
            <a:r>
              <a:rPr lang="pl-PL" dirty="0" smtClean="0"/>
              <a:t> </a:t>
            </a:r>
            <a:r>
              <a:rPr lang="pl-PL" dirty="0" err="1" smtClean="0"/>
              <a:t>issues</a:t>
            </a:r>
            <a:r>
              <a:rPr lang="pl-PL" dirty="0" smtClean="0"/>
              <a:t>? </a:t>
            </a:r>
            <a:r>
              <a:rPr lang="pl-PL" dirty="0" err="1" smtClean="0"/>
              <a:t>Why</a:t>
            </a:r>
            <a:r>
              <a:rPr lang="pl-PL" dirty="0" smtClean="0"/>
              <a:t> / </a:t>
            </a:r>
            <a:r>
              <a:rPr lang="pl-PL" dirty="0" err="1" smtClean="0"/>
              <a:t>why</a:t>
            </a:r>
            <a:r>
              <a:rPr lang="pl-PL" dirty="0" smtClean="0"/>
              <a:t> not?</a:t>
            </a:r>
          </a:p>
          <a:p>
            <a:pPr marL="457200" indent="-457200">
              <a:buAutoNum type="arabicPeriod"/>
            </a:pPr>
            <a:endParaRPr lang="pl-PL" dirty="0"/>
          </a:p>
          <a:p>
            <a:pPr marL="457200" indent="-457200">
              <a:buAutoNum type="arabicPeriod"/>
            </a:pPr>
            <a:r>
              <a:rPr lang="pl-PL" dirty="0" err="1" smtClean="0"/>
              <a:t>What</a:t>
            </a:r>
            <a:r>
              <a:rPr lang="pl-PL" dirty="0" smtClean="0"/>
              <a:t> sort of </a:t>
            </a:r>
            <a:r>
              <a:rPr lang="pl-PL" dirty="0" err="1" smtClean="0"/>
              <a:t>things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a </a:t>
            </a:r>
            <a:r>
              <a:rPr lang="pl-PL" dirty="0" err="1" smtClean="0"/>
              <a:t>source</a:t>
            </a:r>
            <a:r>
              <a:rPr lang="pl-PL" dirty="0" smtClean="0"/>
              <a:t> of </a:t>
            </a:r>
            <a:r>
              <a:rPr lang="pl-PL" dirty="0" err="1" smtClean="0"/>
              <a:t>inspiration</a:t>
            </a:r>
            <a:r>
              <a:rPr lang="pl-PL" dirty="0" smtClean="0"/>
              <a:t> to </a:t>
            </a:r>
            <a:r>
              <a:rPr lang="pl-PL" dirty="0" err="1" smtClean="0"/>
              <a:t>artists</a:t>
            </a:r>
            <a:r>
              <a:rPr lang="pl-PL" dirty="0" smtClean="0"/>
              <a:t>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01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Suggestions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09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News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3600" dirty="0" smtClean="0"/>
          </a:p>
          <a:p>
            <a:pPr marL="0" indent="0" algn="ctr">
              <a:buNone/>
            </a:pPr>
            <a:r>
              <a:rPr lang="pl-PL" sz="3600" dirty="0" err="1" smtClean="0"/>
              <a:t>Commercials</a:t>
            </a:r>
            <a:endParaRPr lang="pl-PL" sz="3600" dirty="0" smtClean="0"/>
          </a:p>
          <a:p>
            <a:pPr marL="0" indent="0" algn="ctr">
              <a:buNone/>
            </a:pPr>
            <a:endParaRPr lang="pl-PL" sz="3600" dirty="0" smtClean="0"/>
          </a:p>
          <a:p>
            <a:pPr marL="0" indent="0" algn="ctr">
              <a:buNone/>
            </a:pPr>
            <a:r>
              <a:rPr lang="pl-PL" sz="3600" dirty="0" err="1" smtClean="0"/>
              <a:t>Organising</a:t>
            </a:r>
            <a:r>
              <a:rPr lang="pl-PL" sz="3600" dirty="0" smtClean="0"/>
              <a:t> </a:t>
            </a:r>
            <a:r>
              <a:rPr lang="pl-PL" sz="3600" dirty="0" err="1" smtClean="0"/>
              <a:t>holidays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5882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4320" y="188640"/>
            <a:ext cx="859536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        </a:t>
            </a:r>
            <a:r>
              <a:rPr lang="en-US" dirty="0" smtClean="0"/>
              <a:t>These abbreviations often appear in job advertisements</a:t>
            </a:r>
            <a:r>
              <a:rPr lang="pl-PL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Asap</a:t>
            </a:r>
            <a:r>
              <a:rPr lang="pl-P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</a:t>
            </a:r>
            <a:r>
              <a:rPr lang="pl-PL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ref. no.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dirty="0" smtClean="0">
                <a:solidFill>
                  <a:srgbClr val="00B050"/>
                </a:solidFill>
              </a:rPr>
              <a:t>p.a.</a:t>
            </a:r>
            <a:r>
              <a:rPr lang="pl-PL" dirty="0" smtClean="0"/>
              <a:t>    </a:t>
            </a:r>
            <a:r>
              <a:rPr lang="en-US" dirty="0" smtClean="0">
                <a:solidFill>
                  <a:srgbClr val="C00000"/>
                </a:solidFill>
              </a:rPr>
              <a:t>pro rata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smtClean="0"/>
              <a:t>     </a:t>
            </a:r>
            <a:r>
              <a:rPr lang="en-US" dirty="0" smtClean="0">
                <a:solidFill>
                  <a:srgbClr val="0070C0"/>
                </a:solidFill>
              </a:rPr>
              <a:t>p/w</a:t>
            </a:r>
            <a:r>
              <a:rPr lang="pl-PL" dirty="0" smtClean="0"/>
              <a:t>     </a:t>
            </a:r>
            <a:r>
              <a:rPr lang="en-US" dirty="0" smtClean="0">
                <a:solidFill>
                  <a:srgbClr val="00B050"/>
                </a:solidFill>
              </a:rPr>
              <a:t>neg.</a:t>
            </a:r>
            <a:r>
              <a:rPr lang="pl-PL" dirty="0" smtClean="0"/>
              <a:t>     </a:t>
            </a:r>
            <a:r>
              <a:rPr lang="en-US" dirty="0" err="1" smtClean="0">
                <a:solidFill>
                  <a:srgbClr val="002060"/>
                </a:solidFill>
              </a:rPr>
              <a:t>inc.</a:t>
            </a:r>
            <a:r>
              <a:rPr lang="pl-PL" dirty="0" smtClean="0"/>
              <a:t>      </a:t>
            </a:r>
            <a:r>
              <a:rPr lang="pl-PL" dirty="0" smtClean="0">
                <a:solidFill>
                  <a:srgbClr val="7030A0"/>
                </a:solidFill>
              </a:rPr>
              <a:t>k</a:t>
            </a:r>
            <a:r>
              <a:rPr lang="pl-PL" dirty="0" smtClean="0"/>
              <a:t>      </a:t>
            </a:r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pl-PL" dirty="0" smtClean="0"/>
              <a:t>  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s.a.e.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l-PL" dirty="0" smtClean="0"/>
          </a:p>
          <a:p>
            <a:r>
              <a:rPr lang="en-US" dirty="0" smtClean="0"/>
              <a:t>Match the abbreviation from the list on the </a:t>
            </a:r>
            <a:r>
              <a:rPr lang="pl-PL" dirty="0" err="1" smtClean="0"/>
              <a:t>right</a:t>
            </a:r>
            <a:r>
              <a:rPr lang="en-US" dirty="0" smtClean="0"/>
              <a:t>, with its definition on the </a:t>
            </a:r>
            <a:r>
              <a:rPr lang="pl-PL" smtClean="0"/>
              <a:t>left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1. </a:t>
            </a:r>
            <a:r>
              <a:rPr lang="en-US" dirty="0" smtClean="0"/>
              <a:t>per week</a:t>
            </a:r>
            <a:r>
              <a:rPr lang="pl-PL" dirty="0" smtClean="0"/>
              <a:t>                                                                   </a:t>
            </a:r>
            <a:r>
              <a:rPr lang="en-US" dirty="0" smtClean="0"/>
              <a:t>A</a:t>
            </a:r>
            <a:r>
              <a:rPr lang="pl-PL" dirty="0" smtClean="0"/>
              <a:t> </a:t>
            </a:r>
            <a:r>
              <a:rPr lang="en-US" dirty="0" smtClean="0"/>
              <a:t> (</a:t>
            </a:r>
            <a:r>
              <a:rPr lang="en-US" dirty="0"/>
              <a:t>ref. no</a:t>
            </a:r>
            <a:r>
              <a:rPr lang="en-US" dirty="0" smtClean="0"/>
              <a:t>)</a:t>
            </a:r>
            <a:endParaRPr lang="pl-PL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pl-PL" dirty="0" smtClean="0"/>
              <a:t>t</a:t>
            </a:r>
            <a:r>
              <a:rPr lang="en-US" dirty="0" err="1" smtClean="0"/>
              <a:t>housand</a:t>
            </a:r>
            <a:r>
              <a:rPr lang="pl-PL" dirty="0" smtClean="0"/>
              <a:t>                                                                  B  (</a:t>
            </a:r>
            <a:r>
              <a:rPr lang="pl-PL" dirty="0" err="1" smtClean="0"/>
              <a:t>inc</a:t>
            </a:r>
            <a:r>
              <a:rPr lang="pl-PL" dirty="0" err="1"/>
              <a:t>.</a:t>
            </a:r>
            <a:r>
              <a:rPr lang="pl-PL" dirty="0"/>
              <a:t>) </a:t>
            </a:r>
            <a:endParaRPr lang="pl-PL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pl-PL" dirty="0" smtClean="0"/>
              <a:t>n</a:t>
            </a:r>
            <a:r>
              <a:rPr lang="en-US" dirty="0" err="1" smtClean="0"/>
              <a:t>egotiable</a:t>
            </a:r>
            <a:r>
              <a:rPr lang="pl-PL" dirty="0" smtClean="0"/>
              <a:t>                                                                C  (</a:t>
            </a:r>
            <a:r>
              <a:rPr lang="pl-PL" dirty="0"/>
              <a:t>k) </a:t>
            </a:r>
            <a:endParaRPr lang="pl-PL" dirty="0" smtClean="0"/>
          </a:p>
          <a:p>
            <a:pPr marL="0" indent="0">
              <a:buNone/>
            </a:pPr>
            <a:r>
              <a:rPr lang="en-US" dirty="0" smtClean="0"/>
              <a:t>4. reference number</a:t>
            </a:r>
            <a:r>
              <a:rPr lang="pl-PL" dirty="0" smtClean="0"/>
              <a:t>                                                  D  </a:t>
            </a:r>
            <a:r>
              <a:rPr lang="pl-PL" dirty="0"/>
              <a:t>(p/w) </a:t>
            </a:r>
            <a:endParaRPr lang="pl-PL" dirty="0" smtClean="0"/>
          </a:p>
          <a:p>
            <a:pPr marL="0" indent="0">
              <a:buNone/>
            </a:pPr>
            <a:r>
              <a:rPr lang="en-US" dirty="0" smtClean="0"/>
              <a:t>5. per annum, yearly</a:t>
            </a:r>
            <a:r>
              <a:rPr lang="pl-PL" dirty="0" smtClean="0"/>
              <a:t>                                                   E  (</a:t>
            </a:r>
            <a:r>
              <a:rPr lang="pl-PL" dirty="0"/>
              <a:t>pro rata) 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6. stamped addressed envelope</a:t>
            </a:r>
            <a:r>
              <a:rPr lang="pl-PL" dirty="0" smtClean="0"/>
              <a:t>                             </a:t>
            </a:r>
            <a:r>
              <a:rPr lang="en-US" dirty="0" smtClean="0"/>
              <a:t>F </a:t>
            </a:r>
            <a:r>
              <a:rPr lang="pl-PL" dirty="0" smtClean="0"/>
              <a:t> </a:t>
            </a:r>
            <a:r>
              <a:rPr lang="en-US" dirty="0" smtClean="0"/>
              <a:t>(</a:t>
            </a:r>
            <a:r>
              <a:rPr lang="en-US" dirty="0" err="1"/>
              <a:t>neg</a:t>
            </a:r>
            <a:r>
              <a:rPr lang="en-US" dirty="0"/>
              <a:t>) </a:t>
            </a:r>
            <a:r>
              <a:rPr lang="pl-PL" dirty="0" smtClean="0"/>
              <a:t>                     </a:t>
            </a:r>
          </a:p>
          <a:p>
            <a:pPr marL="0" indent="0">
              <a:buNone/>
            </a:pPr>
            <a:r>
              <a:rPr lang="en-US" dirty="0" smtClean="0"/>
              <a:t>7. as soon as possible</a:t>
            </a:r>
            <a:r>
              <a:rPr lang="pl-PL" dirty="0" smtClean="0"/>
              <a:t>                                                </a:t>
            </a:r>
            <a:r>
              <a:rPr lang="en-US" dirty="0" smtClean="0"/>
              <a:t>G </a:t>
            </a:r>
            <a:r>
              <a:rPr lang="pl-PL" dirty="0" smtClean="0"/>
              <a:t> </a:t>
            </a:r>
            <a:r>
              <a:rPr lang="en-US" dirty="0" smtClean="0"/>
              <a:t>(</a:t>
            </a:r>
            <a:r>
              <a:rPr lang="en-US" dirty="0"/>
              <a:t>c.) </a:t>
            </a:r>
            <a:endParaRPr lang="pl-PL" dirty="0" smtClean="0"/>
          </a:p>
          <a:p>
            <a:pPr marL="0" indent="0">
              <a:buNone/>
            </a:pPr>
            <a:r>
              <a:rPr lang="en-US" dirty="0" smtClean="0"/>
              <a:t>8. </a:t>
            </a:r>
            <a:r>
              <a:rPr lang="pl-PL" dirty="0" smtClean="0"/>
              <a:t>a</a:t>
            </a:r>
            <a:r>
              <a:rPr lang="en-US" dirty="0" err="1" smtClean="0"/>
              <a:t>pproximately</a:t>
            </a:r>
            <a:r>
              <a:rPr lang="pl-PL" dirty="0" smtClean="0"/>
              <a:t>                                                         </a:t>
            </a:r>
            <a:r>
              <a:rPr lang="en-US" dirty="0" smtClean="0"/>
              <a:t>H</a:t>
            </a:r>
            <a:r>
              <a:rPr lang="pl-PL" dirty="0" smtClean="0"/>
              <a:t>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asap</a:t>
            </a:r>
            <a:r>
              <a:rPr lang="en-US" dirty="0"/>
              <a:t>) </a:t>
            </a:r>
            <a:endParaRPr lang="pl-PL" dirty="0" smtClean="0"/>
          </a:p>
          <a:p>
            <a:pPr marL="0" indent="0">
              <a:buNone/>
            </a:pPr>
            <a:r>
              <a:rPr lang="en-US" dirty="0" smtClean="0"/>
              <a:t>9. </a:t>
            </a:r>
            <a:r>
              <a:rPr lang="pl-PL" dirty="0" smtClean="0"/>
              <a:t>i</a:t>
            </a:r>
            <a:r>
              <a:rPr lang="en-US" dirty="0" err="1" smtClean="0"/>
              <a:t>nclusive</a:t>
            </a:r>
            <a:r>
              <a:rPr lang="pl-PL" dirty="0" smtClean="0"/>
              <a:t>                                                                     I   </a:t>
            </a:r>
            <a:r>
              <a:rPr lang="pl-PL" dirty="0"/>
              <a:t>(</a:t>
            </a:r>
            <a:r>
              <a:rPr lang="pl-PL" dirty="0" err="1"/>
              <a:t>s.a.e</a:t>
            </a:r>
            <a:r>
              <a:rPr lang="pl-PL" dirty="0"/>
              <a:t>.) </a:t>
            </a:r>
            <a:endParaRPr lang="pl-PL" dirty="0" smtClean="0"/>
          </a:p>
          <a:p>
            <a:pPr marL="0" indent="0">
              <a:buNone/>
            </a:pPr>
            <a:r>
              <a:rPr lang="en-US" dirty="0"/>
              <a:t>10. according to time </a:t>
            </a:r>
            <a:r>
              <a:rPr lang="en-US" dirty="0" smtClean="0"/>
              <a:t>worked</a:t>
            </a:r>
            <a:r>
              <a:rPr lang="pl-PL" dirty="0" smtClean="0"/>
              <a:t>                                  J   </a:t>
            </a:r>
            <a:r>
              <a:rPr lang="pl-PL" dirty="0"/>
              <a:t>(</a:t>
            </a:r>
            <a:r>
              <a:rPr lang="pl-PL" dirty="0" err="1"/>
              <a:t>p.a</a:t>
            </a:r>
            <a:r>
              <a:rPr lang="pl-PL" dirty="0"/>
              <a:t>)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Find</a:t>
            </a:r>
            <a:r>
              <a:rPr lang="pl-PL" dirty="0" smtClean="0"/>
              <a:t> the </a:t>
            </a:r>
            <a:r>
              <a:rPr lang="pl-PL" dirty="0" err="1" smtClean="0"/>
              <a:t>opposites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i="1" dirty="0" err="1" smtClean="0"/>
              <a:t>full-time</a:t>
            </a:r>
            <a:r>
              <a:rPr lang="pl-PL" i="1" dirty="0" smtClean="0"/>
              <a:t> </a:t>
            </a:r>
            <a:r>
              <a:rPr lang="pl-PL" i="1" dirty="0" err="1" smtClean="0"/>
              <a:t>job</a:t>
            </a:r>
            <a:r>
              <a:rPr lang="pl-PL" i="1" dirty="0" smtClean="0"/>
              <a:t> - </a:t>
            </a:r>
          </a:p>
          <a:p>
            <a:pPr marL="0" indent="0">
              <a:buNone/>
            </a:pPr>
            <a:r>
              <a:rPr lang="pl-PL" i="1" dirty="0" err="1"/>
              <a:t>t</a:t>
            </a:r>
            <a:r>
              <a:rPr lang="pl-PL" i="1" dirty="0" err="1" smtClean="0"/>
              <a:t>emporary</a:t>
            </a:r>
            <a:r>
              <a:rPr lang="pl-PL" i="1" dirty="0" smtClean="0"/>
              <a:t> </a:t>
            </a:r>
            <a:r>
              <a:rPr lang="pl-PL" i="1" dirty="0" err="1" smtClean="0"/>
              <a:t>job</a:t>
            </a:r>
            <a:r>
              <a:rPr lang="pl-PL" i="1" dirty="0" smtClean="0"/>
              <a:t> - </a:t>
            </a:r>
          </a:p>
          <a:p>
            <a:pPr marL="0" indent="0">
              <a:buNone/>
            </a:pPr>
            <a:r>
              <a:rPr lang="pl-PL" i="1" dirty="0" err="1"/>
              <a:t>e</a:t>
            </a:r>
            <a:r>
              <a:rPr lang="pl-PL" i="1" dirty="0" err="1" smtClean="0"/>
              <a:t>mployer</a:t>
            </a:r>
            <a:r>
              <a:rPr lang="pl-PL" i="1" dirty="0" smtClean="0"/>
              <a:t> –</a:t>
            </a:r>
          </a:p>
          <a:p>
            <a:pPr marL="0" indent="0">
              <a:buNone/>
            </a:pPr>
            <a:r>
              <a:rPr lang="pl-PL" i="1" dirty="0" err="1"/>
              <a:t>m</a:t>
            </a:r>
            <a:r>
              <a:rPr lang="pl-PL" i="1" dirty="0" err="1" smtClean="0"/>
              <a:t>enial</a:t>
            </a:r>
            <a:r>
              <a:rPr lang="pl-PL" i="1" dirty="0" smtClean="0"/>
              <a:t> – </a:t>
            </a:r>
          </a:p>
          <a:p>
            <a:pPr marL="0" indent="0">
              <a:buNone/>
            </a:pPr>
            <a:r>
              <a:rPr lang="pl-PL" i="1" dirty="0" err="1" smtClean="0"/>
              <a:t>skilled</a:t>
            </a:r>
            <a:r>
              <a:rPr lang="pl-PL" i="1" dirty="0" smtClean="0"/>
              <a:t> – </a:t>
            </a:r>
          </a:p>
          <a:p>
            <a:pPr marL="0" indent="0">
              <a:buNone/>
            </a:pPr>
            <a:r>
              <a:rPr lang="pl-PL" i="1" dirty="0" err="1"/>
              <a:t>w</a:t>
            </a:r>
            <a:r>
              <a:rPr lang="pl-PL" i="1" dirty="0" err="1" smtClean="0"/>
              <a:t>hite-collar</a:t>
            </a:r>
            <a:r>
              <a:rPr lang="pl-PL" i="1" dirty="0" smtClean="0"/>
              <a:t> </a:t>
            </a:r>
            <a:r>
              <a:rPr lang="pl-PL" i="1" dirty="0" err="1" smtClean="0"/>
              <a:t>worker</a:t>
            </a:r>
            <a:r>
              <a:rPr lang="pl-PL" i="1" dirty="0" smtClean="0"/>
              <a:t> -  </a:t>
            </a:r>
          </a:p>
          <a:p>
            <a:pPr marL="0" indent="0">
              <a:buNone/>
            </a:pPr>
            <a:r>
              <a:rPr lang="pl-PL" i="1" dirty="0" err="1"/>
              <a:t>s</a:t>
            </a:r>
            <a:r>
              <a:rPr lang="pl-PL" i="1" dirty="0" err="1" smtClean="0"/>
              <a:t>hift</a:t>
            </a:r>
            <a:r>
              <a:rPr lang="pl-PL" i="1" dirty="0" smtClean="0"/>
              <a:t> </a:t>
            </a:r>
            <a:r>
              <a:rPr lang="pl-PL" i="1" dirty="0" err="1" smtClean="0"/>
              <a:t>work</a:t>
            </a:r>
            <a:r>
              <a:rPr lang="pl-PL" i="1" dirty="0" smtClean="0"/>
              <a:t> – </a:t>
            </a:r>
          </a:p>
          <a:p>
            <a:pPr marL="0" indent="0">
              <a:buNone/>
            </a:pPr>
            <a:r>
              <a:rPr lang="pl-PL" i="1" dirty="0" err="1"/>
              <a:t>w</a:t>
            </a:r>
            <a:r>
              <a:rPr lang="pl-PL" i="1" dirty="0" err="1" smtClean="0"/>
              <a:t>age</a:t>
            </a:r>
            <a:r>
              <a:rPr lang="pl-PL" i="1" dirty="0" smtClean="0"/>
              <a:t> – </a:t>
            </a:r>
          </a:p>
          <a:p>
            <a:pPr marL="0" indent="0">
              <a:buNone/>
            </a:pPr>
            <a:endParaRPr lang="pl-PL" i="1" dirty="0" smtClean="0"/>
          </a:p>
          <a:p>
            <a:pPr marL="0" indent="0">
              <a:buNone/>
            </a:pPr>
            <a:r>
              <a:rPr lang="pl-PL" sz="2400" dirty="0" err="1" smtClean="0"/>
              <a:t>Find</a:t>
            </a:r>
            <a:r>
              <a:rPr lang="pl-PL" sz="2400" dirty="0" smtClean="0"/>
              <a:t> </a:t>
            </a:r>
            <a:r>
              <a:rPr lang="pl-PL" sz="2400" dirty="0" err="1" smtClean="0"/>
              <a:t>examples</a:t>
            </a:r>
            <a:r>
              <a:rPr lang="pl-PL" sz="2400" dirty="0" smtClean="0"/>
              <a:t> of </a:t>
            </a:r>
            <a:r>
              <a:rPr lang="pl-PL" sz="2400" dirty="0" err="1" smtClean="0"/>
              <a:t>different</a:t>
            </a:r>
            <a:r>
              <a:rPr lang="pl-PL" sz="2400" dirty="0" smtClean="0"/>
              <a:t> </a:t>
            </a:r>
            <a:r>
              <a:rPr lang="pl-PL" sz="2400" dirty="0" err="1" smtClean="0"/>
              <a:t>features</a:t>
            </a:r>
            <a:r>
              <a:rPr lang="pl-PL" sz="2400" dirty="0" smtClean="0"/>
              <a:t> of </a:t>
            </a:r>
            <a:r>
              <a:rPr lang="pl-PL" sz="2400" dirty="0" err="1" smtClean="0"/>
              <a:t>character</a:t>
            </a:r>
            <a:r>
              <a:rPr lang="pl-PL" sz="2400" dirty="0" smtClean="0"/>
              <a:t> </a:t>
            </a:r>
            <a:r>
              <a:rPr lang="pl-PL" sz="2400" dirty="0" err="1" smtClean="0"/>
              <a:t>that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of </a:t>
            </a:r>
            <a:r>
              <a:rPr lang="pl-PL" sz="2400" dirty="0" err="1" smtClean="0"/>
              <a:t>importance</a:t>
            </a:r>
            <a:r>
              <a:rPr lang="pl-PL" sz="2400" dirty="0" smtClean="0"/>
              <a:t> to </a:t>
            </a:r>
            <a:r>
              <a:rPr lang="pl-PL" sz="2400" dirty="0" err="1" smtClean="0"/>
              <a:t>employers</a:t>
            </a:r>
            <a:endParaRPr lang="pl-PL" sz="2400" dirty="0"/>
          </a:p>
        </p:txBody>
      </p:sp>
      <p:pic>
        <p:nvPicPr>
          <p:cNvPr id="4" name="il_fi" descr="http://www.liv.ac.uk/media/livacuk/hr-migrated/hrimages/recruitment/advert/advertisement-225x1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3284984"/>
            <a:ext cx="2808312" cy="178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/>
              <a:t>Crosswords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LESSON 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11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Aims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revise vocabulary from the previous lesson / </a:t>
            </a:r>
            <a:r>
              <a:rPr lang="en-US" dirty="0" smtClean="0"/>
              <a:t>unit</a:t>
            </a:r>
            <a:endParaRPr lang="pl-PL" dirty="0" smtClean="0"/>
          </a:p>
          <a:p>
            <a:r>
              <a:rPr lang="pl-PL" dirty="0"/>
              <a:t>t</a:t>
            </a:r>
            <a:r>
              <a:rPr lang="pl-PL" dirty="0" smtClean="0"/>
              <a:t>o </a:t>
            </a:r>
            <a:r>
              <a:rPr lang="pl-PL" dirty="0" err="1" smtClean="0"/>
              <a:t>use</a:t>
            </a:r>
            <a:r>
              <a:rPr lang="pl-PL" dirty="0" smtClean="0"/>
              <a:t> online </a:t>
            </a:r>
            <a:r>
              <a:rPr lang="pl-PL" dirty="0" err="1" smtClean="0"/>
              <a:t>english</a:t>
            </a:r>
            <a:r>
              <a:rPr lang="pl-PL" dirty="0" smtClean="0"/>
              <a:t> </a:t>
            </a:r>
            <a:r>
              <a:rPr lang="pl-PL" dirty="0" err="1" smtClean="0"/>
              <a:t>dictionaries</a:t>
            </a:r>
            <a:endParaRPr lang="pl-PL" dirty="0" smtClean="0"/>
          </a:p>
          <a:p>
            <a:r>
              <a:rPr lang="pl-PL" dirty="0"/>
              <a:t>t</a:t>
            </a:r>
            <a:r>
              <a:rPr lang="pl-PL" dirty="0" smtClean="0"/>
              <a:t>o </a:t>
            </a:r>
            <a:r>
              <a:rPr lang="pl-PL" dirty="0" err="1" smtClean="0"/>
              <a:t>revise</a:t>
            </a:r>
            <a:r>
              <a:rPr lang="pl-PL" dirty="0" smtClean="0"/>
              <a:t> </a:t>
            </a:r>
            <a:r>
              <a:rPr lang="pl-PL" dirty="0" err="1" smtClean="0"/>
              <a:t>relative</a:t>
            </a:r>
            <a:r>
              <a:rPr lang="pl-PL" dirty="0" smtClean="0"/>
              <a:t> </a:t>
            </a:r>
            <a:r>
              <a:rPr lang="pl-PL" dirty="0" err="1" smtClean="0"/>
              <a:t>pronouns</a:t>
            </a:r>
            <a:endParaRPr lang="pl-PL" dirty="0" smtClean="0"/>
          </a:p>
          <a:p>
            <a:pPr marL="0" lvl="0" indent="0">
              <a:buNone/>
            </a:pPr>
            <a:r>
              <a:rPr lang="pl-PL" dirty="0" smtClean="0"/>
              <a:t>1. </a:t>
            </a:r>
            <a:r>
              <a:rPr lang="en-US" dirty="0" smtClean="0"/>
              <a:t>In </a:t>
            </a:r>
            <a:r>
              <a:rPr lang="en-US" dirty="0"/>
              <a:t>pairs or groups of three students choose 10 words from the previous lesson / unit.</a:t>
            </a:r>
            <a:endParaRPr lang="pl-PL" dirty="0"/>
          </a:p>
          <a:p>
            <a:pPr marL="0" lvl="0" indent="0">
              <a:buNone/>
            </a:pPr>
            <a:r>
              <a:rPr lang="pl-PL" dirty="0" smtClean="0"/>
              <a:t>2. </a:t>
            </a:r>
            <a:r>
              <a:rPr lang="en-US" dirty="0" smtClean="0"/>
              <a:t>They </a:t>
            </a:r>
            <a:r>
              <a:rPr lang="en-US" dirty="0"/>
              <a:t>write definitions of these words (in English). If it’s necessary they can use online English-English dictionary e.g.  </a:t>
            </a:r>
            <a:r>
              <a:rPr lang="en-US" u="sng" dirty="0">
                <a:solidFill>
                  <a:srgbClr val="002060"/>
                </a:solidFill>
                <a:hlinkClick r:id="rId2"/>
              </a:rPr>
              <a:t>http://dictionary.cambridge.org/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or </a:t>
            </a:r>
            <a:r>
              <a:rPr lang="en-US" u="sng" dirty="0">
                <a:hlinkClick r:id="rId3"/>
              </a:rPr>
              <a:t>http://www.macmillandictionary.com/</a:t>
            </a:r>
            <a:r>
              <a:rPr lang="en-US" dirty="0"/>
              <a:t> </a:t>
            </a:r>
            <a:endParaRPr lang="pl-PL" dirty="0"/>
          </a:p>
          <a:p>
            <a:pPr marL="0" lvl="0" indent="0">
              <a:buNone/>
            </a:pPr>
            <a:r>
              <a:rPr lang="pl-PL" dirty="0" smtClean="0"/>
              <a:t>3. </a:t>
            </a:r>
            <a:r>
              <a:rPr lang="en-US" dirty="0" smtClean="0"/>
              <a:t>Next</a:t>
            </a:r>
            <a:r>
              <a:rPr lang="en-US" dirty="0"/>
              <a:t>, they create a crossword by the means of free online crossword puzzle makers, e.g.  </a:t>
            </a:r>
            <a:r>
              <a:rPr lang="en-US" u="sng" dirty="0">
                <a:hlinkClick r:id="rId4"/>
              </a:rPr>
              <a:t>http://www.armoredpenguin.com/crossword/</a:t>
            </a:r>
            <a:r>
              <a:rPr lang="en-US" dirty="0"/>
              <a:t> </a:t>
            </a:r>
            <a:endParaRPr lang="pl-PL" dirty="0"/>
          </a:p>
          <a:p>
            <a:pPr marL="0" lvl="0" indent="0">
              <a:buNone/>
            </a:pPr>
            <a:r>
              <a:rPr lang="pl-PL" dirty="0" smtClean="0"/>
              <a:t>4. </a:t>
            </a:r>
            <a:r>
              <a:rPr lang="en-US" dirty="0" smtClean="0"/>
              <a:t>Students </a:t>
            </a:r>
            <a:r>
              <a:rPr lang="en-US" dirty="0"/>
              <a:t>exchange their crosswords and solve them.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08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Movie dubbing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Lesson</a:t>
            </a:r>
            <a:r>
              <a:rPr lang="pl-PL" dirty="0" smtClean="0"/>
              <a:t> 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2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Dubbing – </a:t>
            </a:r>
            <a:r>
              <a:rPr lang="pl-PL" dirty="0" err="1" smtClean="0"/>
              <a:t>clips</a:t>
            </a:r>
            <a:r>
              <a:rPr lang="pl-PL" dirty="0" smtClean="0"/>
              <a:t>, </a:t>
            </a:r>
            <a:r>
              <a:rPr lang="pl-PL" dirty="0" err="1" smtClean="0"/>
              <a:t>movie</a:t>
            </a:r>
            <a:r>
              <a:rPr lang="pl-PL" dirty="0" smtClean="0"/>
              <a:t> </a:t>
            </a:r>
            <a:r>
              <a:rPr lang="pl-PL" dirty="0" err="1" smtClean="0"/>
              <a:t>scenes</a:t>
            </a:r>
            <a:r>
              <a:rPr lang="pl-PL" dirty="0" smtClean="0"/>
              <a:t> </a:t>
            </a:r>
            <a:r>
              <a:rPr lang="pl-PL" dirty="0" err="1" smtClean="0"/>
              <a:t>without</a:t>
            </a:r>
            <a:r>
              <a:rPr lang="pl-PL" dirty="0" smtClean="0"/>
              <a:t> </a:t>
            </a:r>
            <a:r>
              <a:rPr lang="pl-PL" dirty="0" err="1" smtClean="0"/>
              <a:t>sound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 </a:t>
            </a:r>
            <a:r>
              <a:rPr lang="pl-PL" b="1" dirty="0" err="1" smtClean="0"/>
              <a:t>Aims</a:t>
            </a:r>
            <a:r>
              <a:rPr lang="pl-PL" b="1" dirty="0" smtClean="0"/>
              <a:t>:</a:t>
            </a:r>
          </a:p>
          <a:p>
            <a:pPr marL="0" indent="0">
              <a:buNone/>
            </a:pPr>
            <a:r>
              <a:rPr lang="pl-PL" sz="2400" dirty="0" smtClean="0"/>
              <a:t>to </a:t>
            </a:r>
            <a:r>
              <a:rPr lang="pl-PL" sz="2400" dirty="0" err="1" smtClean="0"/>
              <a:t>practise</a:t>
            </a:r>
            <a:r>
              <a:rPr lang="pl-PL" sz="2400" dirty="0" smtClean="0"/>
              <a:t> a </a:t>
            </a:r>
            <a:r>
              <a:rPr lang="pl-PL" sz="2400" dirty="0" err="1" smtClean="0"/>
              <a:t>specific</a:t>
            </a:r>
            <a:r>
              <a:rPr lang="pl-PL" sz="2400" dirty="0"/>
              <a:t> </a:t>
            </a:r>
            <a:r>
              <a:rPr lang="pl-PL" sz="2400" dirty="0" err="1" smtClean="0"/>
              <a:t>grammar</a:t>
            </a:r>
            <a:r>
              <a:rPr lang="pl-PL" sz="2400" dirty="0" smtClean="0"/>
              <a:t> </a:t>
            </a:r>
            <a:r>
              <a:rPr lang="pl-PL" sz="2400" dirty="0" err="1" smtClean="0"/>
              <a:t>structure</a:t>
            </a:r>
            <a:r>
              <a:rPr lang="pl-PL" sz="2400" dirty="0" smtClean="0"/>
              <a:t>, </a:t>
            </a:r>
            <a:r>
              <a:rPr lang="pl-PL" sz="2400" dirty="0" err="1" smtClean="0"/>
              <a:t>e.g</a:t>
            </a:r>
            <a:r>
              <a:rPr lang="pl-PL" sz="2400" dirty="0" smtClean="0"/>
              <a:t>. </a:t>
            </a:r>
          </a:p>
          <a:p>
            <a:r>
              <a:rPr lang="pl-PL" dirty="0" smtClean="0"/>
              <a:t>First </a:t>
            </a:r>
            <a:r>
              <a:rPr lang="pl-PL" dirty="0" err="1" smtClean="0"/>
              <a:t>date</a:t>
            </a:r>
            <a:r>
              <a:rPr lang="pl-PL" dirty="0" smtClean="0"/>
              <a:t> – </a:t>
            </a:r>
            <a:r>
              <a:rPr lang="pl-PL" dirty="0" err="1" smtClean="0"/>
              <a:t>dialogue</a:t>
            </a:r>
            <a:r>
              <a:rPr lang="pl-PL" dirty="0" smtClean="0"/>
              <a:t> with </a:t>
            </a:r>
            <a:r>
              <a:rPr lang="pl-PL" dirty="0" err="1" smtClean="0"/>
              <a:t>question</a:t>
            </a:r>
            <a:r>
              <a:rPr lang="pl-PL" dirty="0" smtClean="0"/>
              <a:t> </a:t>
            </a:r>
            <a:r>
              <a:rPr lang="pl-PL" dirty="0" err="1" smtClean="0"/>
              <a:t>tags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sz="1600" i="1" dirty="0" err="1" smtClean="0"/>
              <a:t>I’ve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never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been</a:t>
            </a:r>
            <a:r>
              <a:rPr lang="pl-PL" sz="1600" i="1" dirty="0"/>
              <a:t> </a:t>
            </a:r>
            <a:r>
              <a:rPr lang="pl-PL" sz="1600" i="1" dirty="0" smtClean="0"/>
              <a:t>to Paris, </a:t>
            </a:r>
            <a:r>
              <a:rPr lang="pl-PL" sz="1600" i="1" dirty="0" err="1" smtClean="0"/>
              <a:t>have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you</a:t>
            </a:r>
            <a:r>
              <a:rPr lang="pl-PL" sz="1600" i="1" dirty="0" smtClean="0"/>
              <a:t>?   - No, I </a:t>
            </a:r>
            <a:r>
              <a:rPr lang="pl-PL" sz="1600" i="1" dirty="0" err="1" smtClean="0"/>
              <a:t>haven’t</a:t>
            </a:r>
            <a:r>
              <a:rPr lang="pl-PL" sz="1600" i="1" dirty="0" smtClean="0"/>
              <a:t>. </a:t>
            </a:r>
            <a:r>
              <a:rPr lang="pl-PL" sz="1600" i="1" dirty="0" err="1" smtClean="0"/>
              <a:t>Maybe</a:t>
            </a:r>
            <a:r>
              <a:rPr lang="pl-PL" sz="1600" i="1" dirty="0" smtClean="0"/>
              <a:t> we </a:t>
            </a:r>
            <a:r>
              <a:rPr lang="pl-PL" sz="1600" i="1" dirty="0" err="1" smtClean="0"/>
              <a:t>could</a:t>
            </a:r>
            <a:r>
              <a:rPr lang="pl-PL" sz="1600" i="1" dirty="0" smtClean="0"/>
              <a:t> go </a:t>
            </a:r>
            <a:r>
              <a:rPr lang="pl-PL" sz="1600" i="1" dirty="0" err="1" smtClean="0"/>
              <a:t>there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together</a:t>
            </a:r>
            <a:r>
              <a:rPr lang="pl-PL" sz="1600" i="1" dirty="0" smtClean="0"/>
              <a:t> one </a:t>
            </a:r>
            <a:r>
              <a:rPr lang="pl-PL" sz="1600" i="1" dirty="0" err="1" smtClean="0"/>
              <a:t>day</a:t>
            </a:r>
            <a:r>
              <a:rPr lang="pl-PL" sz="1600" i="1" dirty="0" smtClean="0"/>
              <a:t>, </a:t>
            </a:r>
            <a:r>
              <a:rPr lang="pl-PL" sz="1600" i="1" dirty="0" err="1" smtClean="0"/>
              <a:t>couldn’t</a:t>
            </a:r>
            <a:r>
              <a:rPr lang="pl-PL" sz="1600" i="1" dirty="0" smtClean="0"/>
              <a:t> we?   - </a:t>
            </a:r>
            <a:r>
              <a:rPr lang="pl-PL" sz="1600" i="1" dirty="0" err="1" smtClean="0"/>
              <a:t>Yes</a:t>
            </a:r>
            <a:r>
              <a:rPr lang="pl-PL" sz="1600" i="1" dirty="0" smtClean="0"/>
              <a:t>, </a:t>
            </a:r>
            <a:r>
              <a:rPr lang="pl-PL" sz="1600" i="1" dirty="0" err="1" smtClean="0"/>
              <a:t>it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seems</a:t>
            </a:r>
            <a:r>
              <a:rPr lang="pl-PL" sz="1600" i="1" dirty="0" smtClean="0"/>
              <a:t> to be a </a:t>
            </a:r>
            <a:r>
              <a:rPr lang="pl-PL" sz="1600" i="1" dirty="0" err="1" smtClean="0"/>
              <a:t>great</a:t>
            </a:r>
            <a:r>
              <a:rPr lang="pl-PL" sz="1600" i="1" dirty="0" smtClean="0"/>
              <a:t> idea, </a:t>
            </a:r>
            <a:r>
              <a:rPr lang="pl-PL" sz="1600" i="1" dirty="0" err="1" smtClean="0"/>
              <a:t>doesn’t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it</a:t>
            </a:r>
            <a:r>
              <a:rPr lang="pl-PL" sz="1600" i="1" dirty="0" smtClean="0"/>
              <a:t>?    - </a:t>
            </a:r>
            <a:r>
              <a:rPr lang="pl-PL" sz="1600" i="1" dirty="0" err="1" smtClean="0"/>
              <a:t>Yes</a:t>
            </a:r>
            <a:r>
              <a:rPr lang="pl-PL" sz="1600" i="1" dirty="0" smtClean="0"/>
              <a:t>, </a:t>
            </a:r>
            <a:r>
              <a:rPr lang="pl-PL" sz="1600" i="1" dirty="0" err="1" smtClean="0"/>
              <a:t>it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does</a:t>
            </a:r>
            <a:r>
              <a:rPr lang="pl-PL" sz="1600" i="1" dirty="0" smtClean="0"/>
              <a:t> but </a:t>
            </a:r>
            <a:r>
              <a:rPr lang="pl-PL" sz="1600" i="1" dirty="0" err="1" smtClean="0"/>
              <a:t>there’s</a:t>
            </a:r>
            <a:r>
              <a:rPr lang="pl-PL" sz="1600" i="1" dirty="0" smtClean="0"/>
              <a:t> a </a:t>
            </a:r>
            <a:r>
              <a:rPr lang="pl-PL" sz="1600" i="1" dirty="0" err="1" smtClean="0"/>
              <a:t>tiny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little</a:t>
            </a:r>
            <a:r>
              <a:rPr lang="pl-PL" sz="1600" i="1" dirty="0" smtClean="0"/>
              <a:t> problem. I </a:t>
            </a:r>
            <a:r>
              <a:rPr lang="pl-PL" sz="1600" i="1" dirty="0" err="1" smtClean="0"/>
              <a:t>don’t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have</a:t>
            </a:r>
            <a:r>
              <a:rPr lang="pl-PL" sz="1600" i="1" dirty="0" smtClean="0"/>
              <a:t> a </a:t>
            </a:r>
            <a:r>
              <a:rPr lang="pl-PL" sz="1600" i="1" dirty="0" err="1" smtClean="0"/>
              <a:t>passport</a:t>
            </a:r>
            <a:r>
              <a:rPr lang="pl-PL" sz="1600" i="1" dirty="0" smtClean="0"/>
              <a:t>, …?</a:t>
            </a:r>
          </a:p>
          <a:p>
            <a:r>
              <a:rPr lang="pl-PL" dirty="0" smtClean="0"/>
              <a:t>TV interview – </a:t>
            </a:r>
            <a:r>
              <a:rPr lang="pl-PL" dirty="0" err="1" smtClean="0"/>
              <a:t>Present</a:t>
            </a:r>
            <a:r>
              <a:rPr lang="pl-PL" dirty="0" smtClean="0"/>
              <a:t> Perfect vs. Past Simple</a:t>
            </a:r>
          </a:p>
          <a:p>
            <a:r>
              <a:rPr lang="pl-PL" dirty="0"/>
              <a:t> </a:t>
            </a:r>
            <a:r>
              <a:rPr lang="pl-PL" dirty="0" smtClean="0"/>
              <a:t>                                             </a:t>
            </a:r>
            <a:r>
              <a:rPr lang="pl-PL" sz="1600" i="1" dirty="0" smtClean="0"/>
              <a:t>- </a:t>
            </a:r>
            <a:r>
              <a:rPr lang="pl-PL" sz="1600" i="1" dirty="0" err="1" smtClean="0"/>
              <a:t>Have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you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ever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done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something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illegal</a:t>
            </a:r>
            <a:r>
              <a:rPr lang="pl-PL" sz="1600" i="1" dirty="0" smtClean="0"/>
              <a:t>? </a:t>
            </a:r>
          </a:p>
          <a:p>
            <a:r>
              <a:rPr lang="pl-PL" sz="1600" i="1" dirty="0"/>
              <a:t> </a:t>
            </a:r>
            <a:r>
              <a:rPr lang="pl-PL" sz="1600" i="1" dirty="0" smtClean="0"/>
              <a:t>                                                                - </a:t>
            </a:r>
            <a:r>
              <a:rPr lang="pl-PL" sz="1600" i="1" dirty="0" err="1" smtClean="0"/>
              <a:t>Yes</a:t>
            </a:r>
            <a:r>
              <a:rPr lang="pl-PL" sz="1600" i="1" dirty="0" smtClean="0"/>
              <a:t>, I </a:t>
            </a:r>
            <a:r>
              <a:rPr lang="pl-PL" sz="1600" i="1" dirty="0" err="1" smtClean="0"/>
              <a:t>have</a:t>
            </a:r>
            <a:r>
              <a:rPr lang="pl-PL" sz="1600" i="1" dirty="0" smtClean="0"/>
              <a:t>.</a:t>
            </a:r>
          </a:p>
          <a:p>
            <a:r>
              <a:rPr lang="pl-PL" sz="1600" i="1" dirty="0"/>
              <a:t> </a:t>
            </a:r>
            <a:r>
              <a:rPr lang="pl-PL" sz="1600" i="1" dirty="0" smtClean="0"/>
              <a:t>                                                                - </a:t>
            </a:r>
            <a:r>
              <a:rPr lang="pl-PL" sz="1600" i="1" dirty="0" err="1" smtClean="0"/>
              <a:t>What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did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you</a:t>
            </a:r>
            <a:r>
              <a:rPr lang="pl-PL" sz="1600" i="1" dirty="0" smtClean="0"/>
              <a:t> do?</a:t>
            </a:r>
          </a:p>
          <a:p>
            <a:r>
              <a:rPr lang="pl-PL" sz="1600" i="1" dirty="0"/>
              <a:t> </a:t>
            </a:r>
            <a:r>
              <a:rPr lang="pl-PL" sz="1600" i="1" dirty="0" smtClean="0"/>
              <a:t>                                                                - I </a:t>
            </a:r>
            <a:r>
              <a:rPr lang="pl-PL" sz="1600" i="1" dirty="0" err="1" smtClean="0"/>
              <a:t>once</a:t>
            </a:r>
            <a:r>
              <a:rPr lang="pl-PL" sz="1600" i="1" dirty="0" smtClean="0"/>
              <a:t> …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il_fi" descr="http://www.shallownation.com/images/michelle_obama_larry_king_live_2008_October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03" y="4077072"/>
            <a:ext cx="2901132" cy="2390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l_fi" descr="http://blog.londonconnection.com/wp-content/uploads/2012/03/Screen-shot-2012-03-14-at-6.47.30-A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25144"/>
            <a:ext cx="3672428" cy="1914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7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Dubbing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- t</a:t>
            </a:r>
            <a:r>
              <a:rPr lang="en-US" sz="2400" dirty="0"/>
              <a:t>o practice specific vocabulary</a:t>
            </a:r>
            <a:r>
              <a:rPr lang="pl-PL" sz="2400" dirty="0"/>
              <a:t>, </a:t>
            </a:r>
            <a:r>
              <a:rPr lang="pl-PL" sz="2400" dirty="0" err="1"/>
              <a:t>e.g</a:t>
            </a:r>
            <a:r>
              <a:rPr lang="pl-PL" sz="2400" dirty="0"/>
              <a:t>.</a:t>
            </a:r>
          </a:p>
          <a:p>
            <a:r>
              <a:rPr lang="en-US" i="1" dirty="0"/>
              <a:t>At the doctor’s</a:t>
            </a:r>
            <a:endParaRPr lang="pl-PL" i="1" dirty="0"/>
          </a:p>
          <a:p>
            <a:r>
              <a:rPr lang="en-US" i="1" dirty="0"/>
              <a:t>At the court</a:t>
            </a:r>
            <a:endParaRPr lang="pl-PL" i="1" dirty="0"/>
          </a:p>
          <a:p>
            <a:r>
              <a:rPr lang="en-US" i="1" dirty="0"/>
              <a:t>Dialogue in a shop – making a </a:t>
            </a:r>
            <a:r>
              <a:rPr lang="en-US" i="1" dirty="0" smtClean="0"/>
              <a:t>complaint</a:t>
            </a:r>
            <a:endParaRPr lang="pl-PL" i="1" dirty="0" smtClean="0"/>
          </a:p>
          <a:p>
            <a:r>
              <a:rPr lang="pl-PL" i="1" dirty="0" smtClean="0"/>
              <a:t>At a </a:t>
            </a:r>
            <a:r>
              <a:rPr lang="pl-PL" i="1" dirty="0" err="1" smtClean="0"/>
              <a:t>job</a:t>
            </a:r>
            <a:r>
              <a:rPr lang="pl-PL" i="1" dirty="0" smtClean="0"/>
              <a:t> interview </a:t>
            </a:r>
          </a:p>
          <a:p>
            <a:r>
              <a:rPr lang="pl-PL" i="1" dirty="0" smtClean="0"/>
              <a:t>At the </a:t>
            </a:r>
            <a:r>
              <a:rPr lang="pl-PL" i="1" dirty="0" err="1" smtClean="0"/>
              <a:t>airport</a:t>
            </a:r>
            <a:endParaRPr lang="pl-PL" i="1" dirty="0" smtClean="0"/>
          </a:p>
          <a:p>
            <a:r>
              <a:rPr lang="pl-PL" i="1" dirty="0"/>
              <a:t>e</a:t>
            </a:r>
            <a:r>
              <a:rPr lang="pl-PL" i="1" dirty="0" smtClean="0"/>
              <a:t>tc.</a:t>
            </a:r>
            <a:endParaRPr lang="pl-PL" i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2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295</TotalTime>
  <Words>790</Words>
  <Application>Microsoft Office PowerPoint</Application>
  <PresentationFormat>Pokaz na ekranie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Soho</vt:lpstr>
      <vt:lpstr>LESSON 1</vt:lpstr>
      <vt:lpstr>Looking for / understanding and replying to job advertisements</vt:lpstr>
      <vt:lpstr>Prezentacja programu PowerPoint</vt:lpstr>
      <vt:lpstr>Find the opposites</vt:lpstr>
      <vt:lpstr>LESSON 2</vt:lpstr>
      <vt:lpstr>Aims:</vt:lpstr>
      <vt:lpstr>Lesson 3</vt:lpstr>
      <vt:lpstr>Dubbing – clips, movie scenes without sound</vt:lpstr>
      <vt:lpstr>Dubbing</vt:lpstr>
      <vt:lpstr>Clip suggestions</vt:lpstr>
      <vt:lpstr>Friends</vt:lpstr>
      <vt:lpstr>                                                                        Suits</vt:lpstr>
      <vt:lpstr>LESSON 4</vt:lpstr>
      <vt:lpstr>Aims:</vt:lpstr>
      <vt:lpstr>Situation 1 </vt:lpstr>
      <vt:lpstr>Prezentacja programu PowerPoint</vt:lpstr>
      <vt:lpstr>Questions</vt:lpstr>
      <vt:lpstr>Situation 2</vt:lpstr>
      <vt:lpstr>Prezentacja programu PowerPoint</vt:lpstr>
      <vt:lpstr>Questions</vt:lpstr>
      <vt:lpstr>Other Suggestions</vt:lpstr>
      <vt:lpstr>News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PLAN 1</dc:title>
  <dc:creator>Magdzia</dc:creator>
  <cp:lastModifiedBy>Magdzia</cp:lastModifiedBy>
  <cp:revision>28</cp:revision>
  <dcterms:created xsi:type="dcterms:W3CDTF">2013-01-18T16:00:05Z</dcterms:created>
  <dcterms:modified xsi:type="dcterms:W3CDTF">2013-01-20T20:57:52Z</dcterms:modified>
</cp:coreProperties>
</file>