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70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U_flag_LLP_EN-0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9600" y="304800"/>
            <a:ext cx="2745007" cy="1066800"/>
          </a:xfrm>
          <a:prstGeom prst="rect">
            <a:avLst/>
          </a:prstGeom>
        </p:spPr>
      </p:pic>
      <p:pic>
        <p:nvPicPr>
          <p:cNvPr id="8" name="Picture 7" descr="LogoBgRum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038600" y="304800"/>
            <a:ext cx="997819" cy="1066800"/>
          </a:xfrm>
          <a:prstGeom prst="rect">
            <a:avLst/>
          </a:prstGeom>
        </p:spPr>
      </p:pic>
      <p:pic>
        <p:nvPicPr>
          <p:cNvPr id="9" name="Picture 8" descr="sigla CNITV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6934200" y="304800"/>
            <a:ext cx="1171781" cy="1005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TEACHING INNOVATIVELY(WITH FOCUS ON ICT) AND ITS IMPACT ON THE QUALITY OF EDUCATION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Report on the activity in </a:t>
            </a:r>
            <a:r>
              <a:rPr lang="en-US" dirty="0" err="1" smtClean="0"/>
              <a:t>Colegiul</a:t>
            </a:r>
            <a:r>
              <a:rPr lang="en-US" dirty="0" smtClean="0"/>
              <a:t> National de </a:t>
            </a:r>
            <a:r>
              <a:rPr lang="en-US" dirty="0" err="1" smtClean="0"/>
              <a:t>Informatica</a:t>
            </a:r>
            <a:r>
              <a:rPr lang="en-US" dirty="0" smtClean="0"/>
              <a:t> “Tudor </a:t>
            </a:r>
            <a:r>
              <a:rPr lang="en-US" dirty="0" err="1" smtClean="0"/>
              <a:t>Vianu</a:t>
            </a:r>
            <a:r>
              <a:rPr lang="en-US" dirty="0" smtClean="0"/>
              <a:t>” , Bucharest, Romania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project there participated a total of 18 teachers and approximately 150 students. </a:t>
            </a:r>
          </a:p>
          <a:p>
            <a:r>
              <a:rPr lang="en-US" dirty="0" smtClean="0"/>
              <a:t>10 teachers and 13 students travelled abroad, some more than once- a total of 40 </a:t>
            </a:r>
            <a:r>
              <a:rPr lang="en-US" dirty="0" err="1" smtClean="0"/>
              <a:t>mobilities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the meeting in Romania there were 35 students who actively participated in its organization, out of which 20 hosted foreign students.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devised, collected from partners  materials and made </a:t>
            </a:r>
            <a:r>
              <a:rPr lang="en-US" dirty="0" smtClean="0"/>
              <a:t>DVD ENTITLED “LET US TEACH INNOVATIVELY WITH ICT</a:t>
            </a:r>
            <a:r>
              <a:rPr lang="en-US" dirty="0" smtClean="0"/>
              <a:t>!“ in 3 volumes </a:t>
            </a:r>
          </a:p>
          <a:p>
            <a:r>
              <a:rPr lang="en-US" dirty="0" smtClean="0"/>
              <a:t>We devised, collected materials </a:t>
            </a:r>
            <a:r>
              <a:rPr lang="en-US" dirty="0" smtClean="0"/>
              <a:t>from partners </a:t>
            </a:r>
            <a:r>
              <a:rPr lang="en-US" dirty="0" smtClean="0"/>
              <a:t>and made a DVD comprising all the documentaries with the impact of the project in each partner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 teaching software were created and made </a:t>
            </a:r>
            <a:r>
              <a:rPr lang="en-US" dirty="0" smtClean="0"/>
              <a:t>by the teachers and students in our school for the project. Some of them also have teaching tips attached.</a:t>
            </a:r>
          </a:p>
          <a:p>
            <a:r>
              <a:rPr lang="en-US" dirty="0" smtClean="0"/>
              <a:t>We have administered and updated the website of the project, including its forum with the online diary and the online evaluation tool. </a:t>
            </a:r>
          </a:p>
          <a:p>
            <a:r>
              <a:rPr lang="en-US" dirty="0" smtClean="0"/>
              <a:t>We </a:t>
            </a:r>
            <a:r>
              <a:rPr lang="en-US" dirty="0" err="1" smtClean="0"/>
              <a:t>organised</a:t>
            </a:r>
            <a:r>
              <a:rPr lang="en-US" dirty="0" smtClean="0"/>
              <a:t> local competitions for the banner of the project, logo of the project, Science Film Festival. Approximately 100 students participated in these.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 project has been disseminated locally ( in Romania) on many occasions: on the internet, at teachers’ meetings, parents-teachers meetings, magazines, national competitions and events, school events and fairs such as: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National </a:t>
            </a:r>
            <a:r>
              <a:rPr lang="en-US" b="1" dirty="0" smtClean="0"/>
              <a:t>Seminar in Romania : Adobe Youth </a:t>
            </a:r>
            <a:r>
              <a:rPr lang="en-US" b="1" dirty="0" smtClean="0"/>
              <a:t>Voices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EDU </a:t>
            </a:r>
            <a:r>
              <a:rPr lang="en-US" b="1" dirty="0" smtClean="0"/>
              <a:t>Fair May </a:t>
            </a:r>
            <a:r>
              <a:rPr lang="en-US" b="1" dirty="0" smtClean="0"/>
              <a:t>2012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Comenius </a:t>
            </a:r>
            <a:r>
              <a:rPr lang="en-US" b="1" dirty="0" smtClean="0"/>
              <a:t>Week Bucharest May </a:t>
            </a:r>
            <a:r>
              <a:rPr lang="en-US" b="1" dirty="0" smtClean="0"/>
              <a:t>2012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 smtClean="0"/>
              <a:t>educational fair Bucharest May </a:t>
            </a:r>
            <a:r>
              <a:rPr lang="en-US" b="1" dirty="0" smtClean="0"/>
              <a:t>2012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/>
              <a:t>World IT&amp;C Day at American Chamber of Commerce in Bucharest May </a:t>
            </a:r>
            <a:r>
              <a:rPr lang="en-US" b="1" dirty="0" smtClean="0"/>
              <a:t>2012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European </a:t>
            </a:r>
            <a:r>
              <a:rPr lang="en-US" b="1" dirty="0" smtClean="0"/>
              <a:t>Day of Languages </a:t>
            </a:r>
            <a:r>
              <a:rPr lang="en-US" b="1" dirty="0" smtClean="0"/>
              <a:t>2012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/>
              <a:t>Youth on the </a:t>
            </a:r>
            <a:r>
              <a:rPr lang="en-US" b="1" dirty="0" smtClean="0"/>
              <a:t>Move 2013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/>
              <a:t>Made for Europe- Romanian National </a:t>
            </a:r>
            <a:r>
              <a:rPr lang="en-US" b="1" dirty="0" smtClean="0"/>
              <a:t>Competition- we won first prize with the software Teach Orwell, which also won the international software competition at the meeting in Spain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/>
              <a:t>Visit of the Bulgarian and Romanian representatives of the Ministry of </a:t>
            </a:r>
            <a:r>
              <a:rPr lang="en-US" b="1" dirty="0" smtClean="0"/>
              <a:t>Education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RATE ISSUES magazine, winter 2012 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Atelier Didactic magazine, issue no 5, October 2012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Prizes obtained during the project</a:t>
            </a:r>
          </a:p>
          <a:p>
            <a:r>
              <a:rPr lang="en-US" sz="2400" dirty="0" smtClean="0"/>
              <a:t>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 and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place  at the international banner competition whose final stage was organized at the meeting in Italy</a:t>
            </a:r>
          </a:p>
          <a:p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place </a:t>
            </a:r>
            <a:r>
              <a:rPr lang="en-US" sz="2400" dirty="0" smtClean="0"/>
              <a:t>at the international </a:t>
            </a:r>
            <a:r>
              <a:rPr lang="en-US" sz="2400" dirty="0" smtClean="0"/>
              <a:t>logo competition </a:t>
            </a:r>
            <a:r>
              <a:rPr lang="en-US" sz="2400" dirty="0" smtClean="0"/>
              <a:t>whose final stage was organized at the meeting in </a:t>
            </a:r>
            <a:r>
              <a:rPr lang="en-US" sz="2400" dirty="0" smtClean="0"/>
              <a:t>Spain</a:t>
            </a:r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place </a:t>
            </a:r>
            <a:r>
              <a:rPr lang="en-US" sz="2400" dirty="0" smtClean="0"/>
              <a:t>at the international </a:t>
            </a:r>
            <a:r>
              <a:rPr lang="en-US" sz="2400" dirty="0" smtClean="0"/>
              <a:t>software  </a:t>
            </a:r>
            <a:r>
              <a:rPr lang="en-US" sz="2400" dirty="0" smtClean="0"/>
              <a:t>competition </a:t>
            </a:r>
            <a:r>
              <a:rPr lang="en-US" sz="2400" dirty="0" smtClean="0"/>
              <a:t>which  was </a:t>
            </a:r>
            <a:r>
              <a:rPr lang="en-US" sz="2400" dirty="0" smtClean="0"/>
              <a:t>organized at the meeting in </a:t>
            </a:r>
            <a:r>
              <a:rPr lang="en-US" sz="2400" dirty="0" smtClean="0"/>
              <a:t>Spain</a:t>
            </a:r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and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place at tine international Science Film Festival whose </a:t>
            </a:r>
            <a:r>
              <a:rPr lang="en-US" sz="2400" dirty="0" smtClean="0"/>
              <a:t>final stage was organized at the meeting in </a:t>
            </a:r>
            <a:r>
              <a:rPr lang="en-US" sz="2400" dirty="0" smtClean="0"/>
              <a:t>Poland</a:t>
            </a:r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place at the national competition of products resulted from Comenius projects (Made for Europe, Iasi, April 2013) </a:t>
            </a:r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vi-VN" dirty="0" smtClean="0"/>
              <a:t>	</a:t>
            </a:r>
          </a:p>
          <a:p>
            <a:pPr>
              <a:buNone/>
            </a:pPr>
            <a:r>
              <a:rPr lang="en-US" dirty="0" smtClean="0"/>
              <a:t>   This </a:t>
            </a:r>
            <a:r>
              <a:rPr lang="en-US" dirty="0" smtClean="0"/>
              <a:t>project has been funded with support from the European Commission. This publication [communication] reflects the views only of the author, and the Commission cannot be held responsible for any use which may be made of the information contained therein.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461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TEACHING INNOVATIVELY(WITH FOCUS ON ICT) AND ITS IMPACT ON THE QUALITY OF EDUCATION </vt:lpstr>
      <vt:lpstr>Slide 2</vt:lpstr>
      <vt:lpstr>Slide 3</vt:lpstr>
      <vt:lpstr>Slide 4</vt:lpstr>
      <vt:lpstr>Slide 5</vt:lpstr>
      <vt:lpstr>Slide 6</vt:lpstr>
      <vt:lpstr>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iuli</dc:creator>
  <cp:lastModifiedBy>iuli</cp:lastModifiedBy>
  <cp:revision>14</cp:revision>
  <dcterms:created xsi:type="dcterms:W3CDTF">2006-08-16T00:00:00Z</dcterms:created>
  <dcterms:modified xsi:type="dcterms:W3CDTF">2013-07-25T22:45:38Z</dcterms:modified>
</cp:coreProperties>
</file>